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verpas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27" Target="notesSlides/notesSlide9.xml" Type="http://schemas.openxmlformats.org/officeDocument/2006/relationships/notesSlide"/><Relationship Id="rId28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155" y="2757934"/>
            <a:ext cx="9335691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7625" spc="-23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Resume Parsing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05155" y="5711726"/>
            <a:ext cx="9335691" cy="15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This project introduces a system designed to simplify resume processing. The system automates key tasks such as resume upload, text extraction, NER, streamlining the process and saving time.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155" y="3359646"/>
            <a:ext cx="7040612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spc="-166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05155" y="4697909"/>
            <a:ext cx="9335691" cy="206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This project outlines the key features and functionalities of a resume parsing system designed for efficiency and scalability. The system leverages modern technology like OCR and NER to streamline resume parsing and provide valuable insights.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8489"/>
          </a:xfrm>
          <a:custGeom>
            <a:avLst/>
            <a:gdLst/>
            <a:ahLst/>
            <a:cxnLst/>
            <a:rect r="r" b="b" t="t" l="l"/>
            <a:pathLst>
              <a:path h="10288489" w="6858000">
                <a:moveTo>
                  <a:pt x="0" y="0"/>
                </a:moveTo>
                <a:lnTo>
                  <a:pt x="6858000" y="0"/>
                </a:lnTo>
                <a:lnTo>
                  <a:pt x="6858000" y="10288489"/>
                </a:lnTo>
                <a:lnTo>
                  <a:pt x="0" y="102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" t="0" r="-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8522" y="644575"/>
            <a:ext cx="8298210" cy="104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spc="-165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Key Features of the System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3760" y="2462956"/>
            <a:ext cx="677167" cy="677168"/>
            <a:chOff x="0" y="0"/>
            <a:chExt cx="902890" cy="902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270" cy="890270"/>
            </a:xfrm>
            <a:custGeom>
              <a:avLst/>
              <a:gdLst/>
              <a:ahLst/>
              <a:cxnLst/>
              <a:rect r="r" b="b" t="t" l="l"/>
              <a:pathLst>
                <a:path h="890270" w="890270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724027" y="0"/>
                  </a:lnTo>
                  <a:cubicBezTo>
                    <a:pt x="815848" y="0"/>
                    <a:pt x="890270" y="74422"/>
                    <a:pt x="890270" y="166243"/>
                  </a:cubicBezTo>
                  <a:lnTo>
                    <a:pt x="890270" y="724027"/>
                  </a:lnTo>
                  <a:cubicBezTo>
                    <a:pt x="890270" y="815848"/>
                    <a:pt x="815848" y="890270"/>
                    <a:pt x="724027" y="890270"/>
                  </a:cubicBezTo>
                  <a:lnTo>
                    <a:pt x="166243" y="890270"/>
                  </a:lnTo>
                  <a:cubicBezTo>
                    <a:pt x="74422" y="890143"/>
                    <a:pt x="0" y="815848"/>
                    <a:pt x="0" y="72402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2970" cy="902970"/>
            </a:xfrm>
            <a:custGeom>
              <a:avLst/>
              <a:gdLst/>
              <a:ahLst/>
              <a:cxnLst/>
              <a:rect r="r" b="b" t="t" l="l"/>
              <a:pathLst>
                <a:path h="902970" w="902970">
                  <a:moveTo>
                    <a:pt x="0" y="172593"/>
                  </a:moveTo>
                  <a:cubicBezTo>
                    <a:pt x="0" y="77216"/>
                    <a:pt x="77216" y="0"/>
                    <a:pt x="172593" y="0"/>
                  </a:cubicBezTo>
                  <a:lnTo>
                    <a:pt x="730377" y="0"/>
                  </a:lnTo>
                  <a:lnTo>
                    <a:pt x="730377" y="6350"/>
                  </a:lnTo>
                  <a:lnTo>
                    <a:pt x="730377" y="0"/>
                  </a:lnTo>
                  <a:lnTo>
                    <a:pt x="730377" y="6350"/>
                  </a:lnTo>
                  <a:lnTo>
                    <a:pt x="730377" y="0"/>
                  </a:lnTo>
                  <a:cubicBezTo>
                    <a:pt x="825627" y="0"/>
                    <a:pt x="902970" y="77216"/>
                    <a:pt x="902970" y="172593"/>
                  </a:cubicBezTo>
                  <a:lnTo>
                    <a:pt x="896620" y="172593"/>
                  </a:lnTo>
                  <a:lnTo>
                    <a:pt x="902970" y="172593"/>
                  </a:lnTo>
                  <a:lnTo>
                    <a:pt x="902970" y="730377"/>
                  </a:lnTo>
                  <a:lnTo>
                    <a:pt x="896620" y="730377"/>
                  </a:lnTo>
                  <a:lnTo>
                    <a:pt x="902970" y="730377"/>
                  </a:lnTo>
                  <a:cubicBezTo>
                    <a:pt x="902970" y="825627"/>
                    <a:pt x="825754" y="902970"/>
                    <a:pt x="730377" y="902970"/>
                  </a:cubicBezTo>
                  <a:lnTo>
                    <a:pt x="730377" y="896620"/>
                  </a:lnTo>
                  <a:lnTo>
                    <a:pt x="730377" y="902970"/>
                  </a:lnTo>
                  <a:lnTo>
                    <a:pt x="172593" y="902970"/>
                  </a:lnTo>
                  <a:lnTo>
                    <a:pt x="172593" y="896620"/>
                  </a:lnTo>
                  <a:lnTo>
                    <a:pt x="172593" y="902970"/>
                  </a:lnTo>
                  <a:cubicBezTo>
                    <a:pt x="77216" y="902843"/>
                    <a:pt x="0" y="825627"/>
                    <a:pt x="0" y="730377"/>
                  </a:cubicBezTo>
                  <a:lnTo>
                    <a:pt x="0" y="172593"/>
                  </a:lnTo>
                  <a:lnTo>
                    <a:pt x="6350" y="172593"/>
                  </a:lnTo>
                  <a:lnTo>
                    <a:pt x="0" y="172593"/>
                  </a:lnTo>
                  <a:moveTo>
                    <a:pt x="12700" y="172593"/>
                  </a:moveTo>
                  <a:lnTo>
                    <a:pt x="12700" y="730377"/>
                  </a:lnTo>
                  <a:lnTo>
                    <a:pt x="6350" y="730377"/>
                  </a:lnTo>
                  <a:lnTo>
                    <a:pt x="12700" y="730377"/>
                  </a:lnTo>
                  <a:cubicBezTo>
                    <a:pt x="12700" y="818642"/>
                    <a:pt x="84201" y="890270"/>
                    <a:pt x="172593" y="890270"/>
                  </a:cubicBezTo>
                  <a:lnTo>
                    <a:pt x="730377" y="890270"/>
                  </a:lnTo>
                  <a:cubicBezTo>
                    <a:pt x="818642" y="890270"/>
                    <a:pt x="890270" y="818769"/>
                    <a:pt x="890270" y="730377"/>
                  </a:cubicBezTo>
                  <a:lnTo>
                    <a:pt x="890270" y="172593"/>
                  </a:lnTo>
                  <a:cubicBezTo>
                    <a:pt x="890143" y="84201"/>
                    <a:pt x="818642" y="12700"/>
                    <a:pt x="730377" y="12700"/>
                  </a:cubicBezTo>
                  <a:lnTo>
                    <a:pt x="172593" y="12700"/>
                  </a:lnTo>
                  <a:lnTo>
                    <a:pt x="172593" y="6350"/>
                  </a:lnTo>
                  <a:lnTo>
                    <a:pt x="172593" y="12700"/>
                  </a:lnTo>
                  <a:cubicBezTo>
                    <a:pt x="84201" y="12700"/>
                    <a:pt x="12700" y="84201"/>
                    <a:pt x="12700" y="17259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94805" y="2572941"/>
            <a:ext cx="155079" cy="4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spc="-9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2780" y="2391519"/>
            <a:ext cx="3563987" cy="94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spc="-8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Automated Resume Parsing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2780" y="3375571"/>
            <a:ext cx="3563987" cy="251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Effortlessly extract key information from uploaded resumes, including contact details, skills, and experience.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8619" y="2462956"/>
            <a:ext cx="677167" cy="677168"/>
            <a:chOff x="0" y="0"/>
            <a:chExt cx="902890" cy="902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" y="6350"/>
              <a:ext cx="890270" cy="890270"/>
            </a:xfrm>
            <a:custGeom>
              <a:avLst/>
              <a:gdLst/>
              <a:ahLst/>
              <a:cxnLst/>
              <a:rect r="r" b="b" t="t" l="l"/>
              <a:pathLst>
                <a:path h="890270" w="890270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724027" y="0"/>
                  </a:lnTo>
                  <a:cubicBezTo>
                    <a:pt x="815848" y="0"/>
                    <a:pt x="890270" y="74422"/>
                    <a:pt x="890270" y="166243"/>
                  </a:cubicBezTo>
                  <a:lnTo>
                    <a:pt x="890270" y="724027"/>
                  </a:lnTo>
                  <a:cubicBezTo>
                    <a:pt x="890270" y="815848"/>
                    <a:pt x="815848" y="890270"/>
                    <a:pt x="724027" y="890270"/>
                  </a:cubicBezTo>
                  <a:lnTo>
                    <a:pt x="166243" y="890270"/>
                  </a:lnTo>
                  <a:cubicBezTo>
                    <a:pt x="74422" y="890143"/>
                    <a:pt x="0" y="815848"/>
                    <a:pt x="0" y="72402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2970" cy="902970"/>
            </a:xfrm>
            <a:custGeom>
              <a:avLst/>
              <a:gdLst/>
              <a:ahLst/>
              <a:cxnLst/>
              <a:rect r="r" b="b" t="t" l="l"/>
              <a:pathLst>
                <a:path h="902970" w="902970">
                  <a:moveTo>
                    <a:pt x="0" y="172593"/>
                  </a:moveTo>
                  <a:cubicBezTo>
                    <a:pt x="0" y="77216"/>
                    <a:pt x="77216" y="0"/>
                    <a:pt x="172593" y="0"/>
                  </a:cubicBezTo>
                  <a:lnTo>
                    <a:pt x="730377" y="0"/>
                  </a:lnTo>
                  <a:lnTo>
                    <a:pt x="730377" y="6350"/>
                  </a:lnTo>
                  <a:lnTo>
                    <a:pt x="730377" y="0"/>
                  </a:lnTo>
                  <a:lnTo>
                    <a:pt x="730377" y="6350"/>
                  </a:lnTo>
                  <a:lnTo>
                    <a:pt x="730377" y="0"/>
                  </a:lnTo>
                  <a:cubicBezTo>
                    <a:pt x="825627" y="0"/>
                    <a:pt x="902970" y="77216"/>
                    <a:pt x="902970" y="172593"/>
                  </a:cubicBezTo>
                  <a:lnTo>
                    <a:pt x="896620" y="172593"/>
                  </a:lnTo>
                  <a:lnTo>
                    <a:pt x="902970" y="172593"/>
                  </a:lnTo>
                  <a:lnTo>
                    <a:pt x="902970" y="730377"/>
                  </a:lnTo>
                  <a:lnTo>
                    <a:pt x="896620" y="730377"/>
                  </a:lnTo>
                  <a:lnTo>
                    <a:pt x="902970" y="730377"/>
                  </a:lnTo>
                  <a:cubicBezTo>
                    <a:pt x="902970" y="825627"/>
                    <a:pt x="825754" y="902970"/>
                    <a:pt x="730377" y="902970"/>
                  </a:cubicBezTo>
                  <a:lnTo>
                    <a:pt x="730377" y="896620"/>
                  </a:lnTo>
                  <a:lnTo>
                    <a:pt x="730377" y="902970"/>
                  </a:lnTo>
                  <a:lnTo>
                    <a:pt x="172593" y="902970"/>
                  </a:lnTo>
                  <a:lnTo>
                    <a:pt x="172593" y="896620"/>
                  </a:lnTo>
                  <a:lnTo>
                    <a:pt x="172593" y="902970"/>
                  </a:lnTo>
                  <a:cubicBezTo>
                    <a:pt x="77216" y="902843"/>
                    <a:pt x="0" y="825627"/>
                    <a:pt x="0" y="730377"/>
                  </a:cubicBezTo>
                  <a:lnTo>
                    <a:pt x="0" y="172593"/>
                  </a:lnTo>
                  <a:lnTo>
                    <a:pt x="6350" y="172593"/>
                  </a:lnTo>
                  <a:lnTo>
                    <a:pt x="0" y="172593"/>
                  </a:lnTo>
                  <a:moveTo>
                    <a:pt x="12700" y="172593"/>
                  </a:moveTo>
                  <a:lnTo>
                    <a:pt x="12700" y="730377"/>
                  </a:lnTo>
                  <a:lnTo>
                    <a:pt x="6350" y="730377"/>
                  </a:lnTo>
                  <a:lnTo>
                    <a:pt x="12700" y="730377"/>
                  </a:lnTo>
                  <a:cubicBezTo>
                    <a:pt x="12700" y="818642"/>
                    <a:pt x="84201" y="890270"/>
                    <a:pt x="172593" y="890270"/>
                  </a:cubicBezTo>
                  <a:lnTo>
                    <a:pt x="730377" y="890270"/>
                  </a:lnTo>
                  <a:cubicBezTo>
                    <a:pt x="818642" y="890270"/>
                    <a:pt x="890270" y="818769"/>
                    <a:pt x="890270" y="730377"/>
                  </a:cubicBezTo>
                  <a:lnTo>
                    <a:pt x="890270" y="172593"/>
                  </a:lnTo>
                  <a:cubicBezTo>
                    <a:pt x="890143" y="84201"/>
                    <a:pt x="818642" y="12700"/>
                    <a:pt x="730377" y="12700"/>
                  </a:cubicBezTo>
                  <a:lnTo>
                    <a:pt x="172593" y="12700"/>
                  </a:lnTo>
                  <a:lnTo>
                    <a:pt x="172593" y="6350"/>
                  </a:lnTo>
                  <a:lnTo>
                    <a:pt x="172593" y="12700"/>
                  </a:lnTo>
                  <a:cubicBezTo>
                    <a:pt x="84201" y="12700"/>
                    <a:pt x="12700" y="84201"/>
                    <a:pt x="12700" y="17259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075312" y="2572941"/>
            <a:ext cx="243631" cy="4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spc="-9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27639" y="2391519"/>
            <a:ext cx="3491210" cy="51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spc="-8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Intelligent Filtering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27639" y="2939206"/>
            <a:ext cx="3563988" cy="204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Filter candidates based on specific criteria, such as keywords, experience level.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33760" y="6517927"/>
            <a:ext cx="677167" cy="677167"/>
            <a:chOff x="0" y="0"/>
            <a:chExt cx="902890" cy="9028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890270" cy="890270"/>
            </a:xfrm>
            <a:custGeom>
              <a:avLst/>
              <a:gdLst/>
              <a:ahLst/>
              <a:cxnLst/>
              <a:rect r="r" b="b" t="t" l="l"/>
              <a:pathLst>
                <a:path h="890270" w="890270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724027" y="0"/>
                  </a:lnTo>
                  <a:cubicBezTo>
                    <a:pt x="815848" y="0"/>
                    <a:pt x="890270" y="74422"/>
                    <a:pt x="890270" y="166243"/>
                  </a:cubicBezTo>
                  <a:lnTo>
                    <a:pt x="890270" y="724027"/>
                  </a:lnTo>
                  <a:cubicBezTo>
                    <a:pt x="890270" y="815848"/>
                    <a:pt x="815848" y="890270"/>
                    <a:pt x="724027" y="890270"/>
                  </a:cubicBezTo>
                  <a:lnTo>
                    <a:pt x="166243" y="890270"/>
                  </a:lnTo>
                  <a:cubicBezTo>
                    <a:pt x="74422" y="890143"/>
                    <a:pt x="0" y="815848"/>
                    <a:pt x="0" y="72402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02970" cy="902970"/>
            </a:xfrm>
            <a:custGeom>
              <a:avLst/>
              <a:gdLst/>
              <a:ahLst/>
              <a:cxnLst/>
              <a:rect r="r" b="b" t="t" l="l"/>
              <a:pathLst>
                <a:path h="902970" w="902970">
                  <a:moveTo>
                    <a:pt x="0" y="172593"/>
                  </a:moveTo>
                  <a:cubicBezTo>
                    <a:pt x="0" y="77216"/>
                    <a:pt x="77216" y="0"/>
                    <a:pt x="172593" y="0"/>
                  </a:cubicBezTo>
                  <a:lnTo>
                    <a:pt x="730377" y="0"/>
                  </a:lnTo>
                  <a:lnTo>
                    <a:pt x="730377" y="6350"/>
                  </a:lnTo>
                  <a:lnTo>
                    <a:pt x="730377" y="0"/>
                  </a:lnTo>
                  <a:lnTo>
                    <a:pt x="730377" y="6350"/>
                  </a:lnTo>
                  <a:lnTo>
                    <a:pt x="730377" y="0"/>
                  </a:lnTo>
                  <a:cubicBezTo>
                    <a:pt x="825627" y="0"/>
                    <a:pt x="902970" y="77216"/>
                    <a:pt x="902970" y="172593"/>
                  </a:cubicBezTo>
                  <a:lnTo>
                    <a:pt x="896620" y="172593"/>
                  </a:lnTo>
                  <a:lnTo>
                    <a:pt x="902970" y="172593"/>
                  </a:lnTo>
                  <a:lnTo>
                    <a:pt x="902970" y="730377"/>
                  </a:lnTo>
                  <a:lnTo>
                    <a:pt x="896620" y="730377"/>
                  </a:lnTo>
                  <a:lnTo>
                    <a:pt x="902970" y="730377"/>
                  </a:lnTo>
                  <a:cubicBezTo>
                    <a:pt x="902970" y="825627"/>
                    <a:pt x="825754" y="902970"/>
                    <a:pt x="730377" y="902970"/>
                  </a:cubicBezTo>
                  <a:lnTo>
                    <a:pt x="730377" y="896620"/>
                  </a:lnTo>
                  <a:lnTo>
                    <a:pt x="730377" y="902970"/>
                  </a:lnTo>
                  <a:lnTo>
                    <a:pt x="172593" y="902970"/>
                  </a:lnTo>
                  <a:lnTo>
                    <a:pt x="172593" y="896620"/>
                  </a:lnTo>
                  <a:lnTo>
                    <a:pt x="172593" y="902970"/>
                  </a:lnTo>
                  <a:cubicBezTo>
                    <a:pt x="77216" y="902843"/>
                    <a:pt x="0" y="825627"/>
                    <a:pt x="0" y="730377"/>
                  </a:cubicBezTo>
                  <a:lnTo>
                    <a:pt x="0" y="172593"/>
                  </a:lnTo>
                  <a:lnTo>
                    <a:pt x="6350" y="172593"/>
                  </a:lnTo>
                  <a:lnTo>
                    <a:pt x="0" y="172593"/>
                  </a:lnTo>
                  <a:moveTo>
                    <a:pt x="12700" y="172593"/>
                  </a:moveTo>
                  <a:lnTo>
                    <a:pt x="12700" y="730377"/>
                  </a:lnTo>
                  <a:lnTo>
                    <a:pt x="6350" y="730377"/>
                  </a:lnTo>
                  <a:lnTo>
                    <a:pt x="12700" y="730377"/>
                  </a:lnTo>
                  <a:cubicBezTo>
                    <a:pt x="12700" y="818642"/>
                    <a:pt x="84201" y="890270"/>
                    <a:pt x="172593" y="890270"/>
                  </a:cubicBezTo>
                  <a:lnTo>
                    <a:pt x="730377" y="890270"/>
                  </a:lnTo>
                  <a:cubicBezTo>
                    <a:pt x="818642" y="890270"/>
                    <a:pt x="890270" y="818769"/>
                    <a:pt x="890270" y="730377"/>
                  </a:cubicBezTo>
                  <a:lnTo>
                    <a:pt x="890270" y="172593"/>
                  </a:lnTo>
                  <a:cubicBezTo>
                    <a:pt x="890143" y="84201"/>
                    <a:pt x="818642" y="12700"/>
                    <a:pt x="730377" y="12700"/>
                  </a:cubicBezTo>
                  <a:lnTo>
                    <a:pt x="172593" y="12700"/>
                  </a:lnTo>
                  <a:lnTo>
                    <a:pt x="172593" y="6350"/>
                  </a:lnTo>
                  <a:lnTo>
                    <a:pt x="172593" y="12700"/>
                  </a:lnTo>
                  <a:cubicBezTo>
                    <a:pt x="84201" y="12700"/>
                    <a:pt x="12700" y="84201"/>
                    <a:pt x="12700" y="17259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52984" y="6627911"/>
            <a:ext cx="238571" cy="4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spc="-9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02780" y="6446490"/>
            <a:ext cx="3563987" cy="94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spc="-8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Customizable Shortlisting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02780" y="7430541"/>
            <a:ext cx="3563987" cy="204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Create personalized shortlists based on your specific needs and preferences.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5858619" y="6517927"/>
            <a:ext cx="677167" cy="677167"/>
            <a:chOff x="0" y="0"/>
            <a:chExt cx="902890" cy="9028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350" y="6350"/>
              <a:ext cx="890270" cy="890270"/>
            </a:xfrm>
            <a:custGeom>
              <a:avLst/>
              <a:gdLst/>
              <a:ahLst/>
              <a:cxnLst/>
              <a:rect r="r" b="b" t="t" l="l"/>
              <a:pathLst>
                <a:path h="890270" w="890270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724027" y="0"/>
                  </a:lnTo>
                  <a:cubicBezTo>
                    <a:pt x="815848" y="0"/>
                    <a:pt x="890270" y="74422"/>
                    <a:pt x="890270" y="166243"/>
                  </a:cubicBezTo>
                  <a:lnTo>
                    <a:pt x="890270" y="724027"/>
                  </a:lnTo>
                  <a:cubicBezTo>
                    <a:pt x="890270" y="815848"/>
                    <a:pt x="815848" y="890270"/>
                    <a:pt x="724027" y="890270"/>
                  </a:cubicBezTo>
                  <a:lnTo>
                    <a:pt x="166243" y="890270"/>
                  </a:lnTo>
                  <a:cubicBezTo>
                    <a:pt x="74422" y="890143"/>
                    <a:pt x="0" y="815848"/>
                    <a:pt x="0" y="72402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02970" cy="902970"/>
            </a:xfrm>
            <a:custGeom>
              <a:avLst/>
              <a:gdLst/>
              <a:ahLst/>
              <a:cxnLst/>
              <a:rect r="r" b="b" t="t" l="l"/>
              <a:pathLst>
                <a:path h="902970" w="902970">
                  <a:moveTo>
                    <a:pt x="0" y="172593"/>
                  </a:moveTo>
                  <a:cubicBezTo>
                    <a:pt x="0" y="77216"/>
                    <a:pt x="77216" y="0"/>
                    <a:pt x="172593" y="0"/>
                  </a:cubicBezTo>
                  <a:lnTo>
                    <a:pt x="730377" y="0"/>
                  </a:lnTo>
                  <a:lnTo>
                    <a:pt x="730377" y="6350"/>
                  </a:lnTo>
                  <a:lnTo>
                    <a:pt x="730377" y="0"/>
                  </a:lnTo>
                  <a:lnTo>
                    <a:pt x="730377" y="6350"/>
                  </a:lnTo>
                  <a:lnTo>
                    <a:pt x="730377" y="0"/>
                  </a:lnTo>
                  <a:cubicBezTo>
                    <a:pt x="825627" y="0"/>
                    <a:pt x="902970" y="77216"/>
                    <a:pt x="902970" y="172593"/>
                  </a:cubicBezTo>
                  <a:lnTo>
                    <a:pt x="896620" y="172593"/>
                  </a:lnTo>
                  <a:lnTo>
                    <a:pt x="902970" y="172593"/>
                  </a:lnTo>
                  <a:lnTo>
                    <a:pt x="902970" y="730377"/>
                  </a:lnTo>
                  <a:lnTo>
                    <a:pt x="896620" y="730377"/>
                  </a:lnTo>
                  <a:lnTo>
                    <a:pt x="902970" y="730377"/>
                  </a:lnTo>
                  <a:cubicBezTo>
                    <a:pt x="902970" y="825627"/>
                    <a:pt x="825754" y="902970"/>
                    <a:pt x="730377" y="902970"/>
                  </a:cubicBezTo>
                  <a:lnTo>
                    <a:pt x="730377" y="896620"/>
                  </a:lnTo>
                  <a:lnTo>
                    <a:pt x="730377" y="902970"/>
                  </a:lnTo>
                  <a:lnTo>
                    <a:pt x="172593" y="902970"/>
                  </a:lnTo>
                  <a:lnTo>
                    <a:pt x="172593" y="896620"/>
                  </a:lnTo>
                  <a:lnTo>
                    <a:pt x="172593" y="902970"/>
                  </a:lnTo>
                  <a:cubicBezTo>
                    <a:pt x="77216" y="902843"/>
                    <a:pt x="0" y="825627"/>
                    <a:pt x="0" y="730377"/>
                  </a:cubicBezTo>
                  <a:lnTo>
                    <a:pt x="0" y="172593"/>
                  </a:lnTo>
                  <a:lnTo>
                    <a:pt x="6350" y="172593"/>
                  </a:lnTo>
                  <a:lnTo>
                    <a:pt x="0" y="172593"/>
                  </a:lnTo>
                  <a:moveTo>
                    <a:pt x="12700" y="172593"/>
                  </a:moveTo>
                  <a:lnTo>
                    <a:pt x="12700" y="730377"/>
                  </a:lnTo>
                  <a:lnTo>
                    <a:pt x="6350" y="730377"/>
                  </a:lnTo>
                  <a:lnTo>
                    <a:pt x="12700" y="730377"/>
                  </a:lnTo>
                  <a:cubicBezTo>
                    <a:pt x="12700" y="818642"/>
                    <a:pt x="84201" y="890270"/>
                    <a:pt x="172593" y="890270"/>
                  </a:cubicBezTo>
                  <a:lnTo>
                    <a:pt x="730377" y="890270"/>
                  </a:lnTo>
                  <a:cubicBezTo>
                    <a:pt x="818642" y="890270"/>
                    <a:pt x="890270" y="818769"/>
                    <a:pt x="890270" y="730377"/>
                  </a:cubicBezTo>
                  <a:lnTo>
                    <a:pt x="890270" y="172593"/>
                  </a:lnTo>
                  <a:cubicBezTo>
                    <a:pt x="890143" y="84201"/>
                    <a:pt x="818642" y="12700"/>
                    <a:pt x="730377" y="12700"/>
                  </a:cubicBezTo>
                  <a:lnTo>
                    <a:pt x="172593" y="12700"/>
                  </a:lnTo>
                  <a:lnTo>
                    <a:pt x="172593" y="6350"/>
                  </a:lnTo>
                  <a:lnTo>
                    <a:pt x="172593" y="12700"/>
                  </a:lnTo>
                  <a:cubicBezTo>
                    <a:pt x="84201" y="12700"/>
                    <a:pt x="12700" y="84201"/>
                    <a:pt x="12700" y="17259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6068914" y="6627911"/>
            <a:ext cx="256580" cy="4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spc="-9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27639" y="6446490"/>
            <a:ext cx="3491210" cy="51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spc="-8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Detailed Analytics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27639" y="6994177"/>
            <a:ext cx="3563988" cy="156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Gain valuable insights into candidate trends and identify potential patterns.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8441" y="541139"/>
            <a:ext cx="9015710" cy="85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5"/>
              </a:lnSpc>
            </a:pPr>
            <a:r>
              <a:rPr lang="en-US" sz="4499" spc="-136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Resume Upload and Text Extraction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858441" y="1763762"/>
            <a:ext cx="1226344" cy="1962150"/>
          </a:xfrm>
          <a:custGeom>
            <a:avLst/>
            <a:gdLst/>
            <a:ahLst/>
            <a:cxnLst/>
            <a:rect r="r" b="b" t="t" l="l"/>
            <a:pathLst>
              <a:path h="1962150" w="1226344">
                <a:moveTo>
                  <a:pt x="0" y="0"/>
                </a:moveTo>
                <a:lnTo>
                  <a:pt x="1226344" y="0"/>
                </a:lnTo>
                <a:lnTo>
                  <a:pt x="1226344" y="1962150"/>
                </a:lnTo>
                <a:lnTo>
                  <a:pt x="0" y="1962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7" t="0" r="-9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52688" y="1932831"/>
            <a:ext cx="2885480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spc="-6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Resume Upload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52688" y="2392859"/>
            <a:ext cx="8118873" cy="90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Users can upload resumes directly through the user interface or by using an API call.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858441" y="3725912"/>
            <a:ext cx="1226344" cy="1962150"/>
          </a:xfrm>
          <a:custGeom>
            <a:avLst/>
            <a:gdLst/>
            <a:ahLst/>
            <a:cxnLst/>
            <a:rect r="r" b="b" t="t" l="l"/>
            <a:pathLst>
              <a:path h="1962150" w="1226344">
                <a:moveTo>
                  <a:pt x="0" y="0"/>
                </a:moveTo>
                <a:lnTo>
                  <a:pt x="1226344" y="0"/>
                </a:lnTo>
                <a:lnTo>
                  <a:pt x="1226344" y="1962150"/>
                </a:lnTo>
                <a:lnTo>
                  <a:pt x="0" y="1962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7" t="0" r="-9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52688" y="3894981"/>
            <a:ext cx="2885480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spc="-6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File Validation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2688" y="4355009"/>
            <a:ext cx="8118873" cy="90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system checks the validity of the uploaded file, ensuring it is in a supported format (PDF, DOC, DOCX).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858441" y="5688062"/>
            <a:ext cx="1226344" cy="1962150"/>
          </a:xfrm>
          <a:custGeom>
            <a:avLst/>
            <a:gdLst/>
            <a:ahLst/>
            <a:cxnLst/>
            <a:rect r="r" b="b" t="t" l="l"/>
            <a:pathLst>
              <a:path h="1962150" w="1226344">
                <a:moveTo>
                  <a:pt x="0" y="0"/>
                </a:moveTo>
                <a:lnTo>
                  <a:pt x="1226344" y="0"/>
                </a:lnTo>
                <a:lnTo>
                  <a:pt x="1226344" y="1962150"/>
                </a:lnTo>
                <a:lnTo>
                  <a:pt x="0" y="1962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7" t="0" r="-9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52688" y="5857131"/>
            <a:ext cx="2885480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spc="-6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Text Extraction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52688" y="6317159"/>
            <a:ext cx="8118873" cy="90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system uses OCR (Optical Character Recognition) to convert the uploaded file into text.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858441" y="7650212"/>
            <a:ext cx="1226344" cy="1962150"/>
          </a:xfrm>
          <a:custGeom>
            <a:avLst/>
            <a:gdLst/>
            <a:ahLst/>
            <a:cxnLst/>
            <a:rect r="r" b="b" t="t" l="l"/>
            <a:pathLst>
              <a:path h="1962150" w="1226344">
                <a:moveTo>
                  <a:pt x="0" y="0"/>
                </a:moveTo>
                <a:lnTo>
                  <a:pt x="1226344" y="0"/>
                </a:lnTo>
                <a:lnTo>
                  <a:pt x="1226344" y="1962150"/>
                </a:lnTo>
                <a:lnTo>
                  <a:pt x="0" y="19621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7" t="0" r="-97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52688" y="7819281"/>
            <a:ext cx="2885480" cy="43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49" spc="-6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Entity Recognition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52688" y="8279309"/>
            <a:ext cx="8118873" cy="908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The system uses NER (Name Entity Recognition) to extract useful entities from the CV.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2945309"/>
            <a:ext cx="8019455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spc="-166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File Handling and Logging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155" y="4649391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Secure Storage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5321796"/>
            <a:ext cx="4910732" cy="15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Resumes are stored securely in our MongoDb database, protecting confidential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97266" y="4649391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Auditing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7266" y="5321796"/>
            <a:ext cx="4910732" cy="15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Detailed logs track all actions performed, including uploads, downloads, and edits.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7376" y="4649391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Monitoring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47376" y="5321796"/>
            <a:ext cx="4910732" cy="15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Logs are regularly monitored to identify potential issues or patterns, helping to improve the system.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05155" y="1255067"/>
            <a:ext cx="7040612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spc="-166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Text Preprocessing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00392" y="2740967"/>
            <a:ext cx="4527798" cy="2682627"/>
            <a:chOff x="0" y="0"/>
            <a:chExt cx="6037063" cy="35768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024372" cy="3564128"/>
            </a:xfrm>
            <a:custGeom>
              <a:avLst/>
              <a:gdLst/>
              <a:ahLst/>
              <a:cxnLst/>
              <a:rect r="r" b="b" t="t" l="l"/>
              <a:pathLst>
                <a:path h="3564128" w="6024372">
                  <a:moveTo>
                    <a:pt x="0" y="167513"/>
                  </a:moveTo>
                  <a:cubicBezTo>
                    <a:pt x="0" y="75057"/>
                    <a:pt x="75184" y="0"/>
                    <a:pt x="167767" y="0"/>
                  </a:cubicBezTo>
                  <a:lnTo>
                    <a:pt x="5856605" y="0"/>
                  </a:lnTo>
                  <a:cubicBezTo>
                    <a:pt x="5949315" y="0"/>
                    <a:pt x="6024372" y="75057"/>
                    <a:pt x="6024372" y="167513"/>
                  </a:cubicBezTo>
                  <a:lnTo>
                    <a:pt x="6024372" y="3396615"/>
                  </a:lnTo>
                  <a:cubicBezTo>
                    <a:pt x="6024372" y="3489198"/>
                    <a:pt x="5949188" y="3564128"/>
                    <a:pt x="5856605" y="3564128"/>
                  </a:cubicBezTo>
                  <a:lnTo>
                    <a:pt x="167767" y="3564128"/>
                  </a:lnTo>
                  <a:cubicBezTo>
                    <a:pt x="75184" y="3564128"/>
                    <a:pt x="0" y="3489071"/>
                    <a:pt x="0" y="3396615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37072" cy="3576828"/>
            </a:xfrm>
            <a:custGeom>
              <a:avLst/>
              <a:gdLst/>
              <a:ahLst/>
              <a:cxnLst/>
              <a:rect r="r" b="b" t="t" l="l"/>
              <a:pathLst>
                <a:path h="3576828" w="6037072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5862955" y="0"/>
                  </a:lnTo>
                  <a:lnTo>
                    <a:pt x="5862955" y="6350"/>
                  </a:lnTo>
                  <a:lnTo>
                    <a:pt x="5862955" y="0"/>
                  </a:lnTo>
                  <a:cubicBezTo>
                    <a:pt x="5959094" y="0"/>
                    <a:pt x="6037072" y="77851"/>
                    <a:pt x="6037072" y="173863"/>
                  </a:cubicBezTo>
                  <a:lnTo>
                    <a:pt x="6030722" y="173863"/>
                  </a:lnTo>
                  <a:lnTo>
                    <a:pt x="6037072" y="173863"/>
                  </a:lnTo>
                  <a:lnTo>
                    <a:pt x="6037072" y="3402965"/>
                  </a:lnTo>
                  <a:lnTo>
                    <a:pt x="6030722" y="3402965"/>
                  </a:lnTo>
                  <a:lnTo>
                    <a:pt x="6037072" y="3402965"/>
                  </a:lnTo>
                  <a:cubicBezTo>
                    <a:pt x="6037072" y="3498977"/>
                    <a:pt x="5959094" y="3576828"/>
                    <a:pt x="5862955" y="3576828"/>
                  </a:cubicBezTo>
                  <a:lnTo>
                    <a:pt x="5862955" y="3570478"/>
                  </a:lnTo>
                  <a:lnTo>
                    <a:pt x="5862955" y="3576828"/>
                  </a:lnTo>
                  <a:lnTo>
                    <a:pt x="174117" y="3576828"/>
                  </a:lnTo>
                  <a:lnTo>
                    <a:pt x="174117" y="3570478"/>
                  </a:lnTo>
                  <a:lnTo>
                    <a:pt x="174117" y="3576828"/>
                  </a:lnTo>
                  <a:cubicBezTo>
                    <a:pt x="77978" y="3576828"/>
                    <a:pt x="0" y="3498977"/>
                    <a:pt x="0" y="3402965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3402965"/>
                  </a:lnTo>
                  <a:lnTo>
                    <a:pt x="6350" y="3402965"/>
                  </a:lnTo>
                  <a:lnTo>
                    <a:pt x="12700" y="3402965"/>
                  </a:lnTo>
                  <a:cubicBezTo>
                    <a:pt x="12700" y="3491992"/>
                    <a:pt x="84963" y="3564128"/>
                    <a:pt x="174117" y="3564128"/>
                  </a:cubicBezTo>
                  <a:lnTo>
                    <a:pt x="5862955" y="3564128"/>
                  </a:lnTo>
                  <a:cubicBezTo>
                    <a:pt x="5952109" y="3564128"/>
                    <a:pt x="6024372" y="3491992"/>
                    <a:pt x="6024372" y="3402965"/>
                  </a:cubicBezTo>
                  <a:lnTo>
                    <a:pt x="6024372" y="173863"/>
                  </a:lnTo>
                  <a:cubicBezTo>
                    <a:pt x="6024372" y="84836"/>
                    <a:pt x="5952109" y="12700"/>
                    <a:pt x="5862955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213824" y="2968675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Tokenization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3824" y="3521422"/>
            <a:ext cx="3900934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Break down the text into individual words or units.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7810" y="2740967"/>
            <a:ext cx="4527798" cy="2682627"/>
            <a:chOff x="0" y="0"/>
            <a:chExt cx="6037063" cy="35768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6024372" cy="3564128"/>
            </a:xfrm>
            <a:custGeom>
              <a:avLst/>
              <a:gdLst/>
              <a:ahLst/>
              <a:cxnLst/>
              <a:rect r="r" b="b" t="t" l="l"/>
              <a:pathLst>
                <a:path h="3564128" w="6024372">
                  <a:moveTo>
                    <a:pt x="0" y="167513"/>
                  </a:moveTo>
                  <a:cubicBezTo>
                    <a:pt x="0" y="75057"/>
                    <a:pt x="75184" y="0"/>
                    <a:pt x="167767" y="0"/>
                  </a:cubicBezTo>
                  <a:lnTo>
                    <a:pt x="5856605" y="0"/>
                  </a:lnTo>
                  <a:cubicBezTo>
                    <a:pt x="5949315" y="0"/>
                    <a:pt x="6024372" y="75057"/>
                    <a:pt x="6024372" y="167513"/>
                  </a:cubicBezTo>
                  <a:lnTo>
                    <a:pt x="6024372" y="3396615"/>
                  </a:lnTo>
                  <a:cubicBezTo>
                    <a:pt x="6024372" y="3489198"/>
                    <a:pt x="5949188" y="3564128"/>
                    <a:pt x="5856605" y="3564128"/>
                  </a:cubicBezTo>
                  <a:lnTo>
                    <a:pt x="167767" y="3564128"/>
                  </a:lnTo>
                  <a:cubicBezTo>
                    <a:pt x="75184" y="3564128"/>
                    <a:pt x="0" y="3489071"/>
                    <a:pt x="0" y="3396615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037072" cy="3576828"/>
            </a:xfrm>
            <a:custGeom>
              <a:avLst/>
              <a:gdLst/>
              <a:ahLst/>
              <a:cxnLst/>
              <a:rect r="r" b="b" t="t" l="l"/>
              <a:pathLst>
                <a:path h="3576828" w="6037072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5862955" y="0"/>
                  </a:lnTo>
                  <a:lnTo>
                    <a:pt x="5862955" y="6350"/>
                  </a:lnTo>
                  <a:lnTo>
                    <a:pt x="5862955" y="0"/>
                  </a:lnTo>
                  <a:cubicBezTo>
                    <a:pt x="5959094" y="0"/>
                    <a:pt x="6037072" y="77851"/>
                    <a:pt x="6037072" y="173863"/>
                  </a:cubicBezTo>
                  <a:lnTo>
                    <a:pt x="6030722" y="173863"/>
                  </a:lnTo>
                  <a:lnTo>
                    <a:pt x="6037072" y="173863"/>
                  </a:lnTo>
                  <a:lnTo>
                    <a:pt x="6037072" y="3402965"/>
                  </a:lnTo>
                  <a:lnTo>
                    <a:pt x="6030722" y="3402965"/>
                  </a:lnTo>
                  <a:lnTo>
                    <a:pt x="6037072" y="3402965"/>
                  </a:lnTo>
                  <a:cubicBezTo>
                    <a:pt x="6037072" y="3498977"/>
                    <a:pt x="5959094" y="3576828"/>
                    <a:pt x="5862955" y="3576828"/>
                  </a:cubicBezTo>
                  <a:lnTo>
                    <a:pt x="5862955" y="3570478"/>
                  </a:lnTo>
                  <a:lnTo>
                    <a:pt x="5862955" y="3576828"/>
                  </a:lnTo>
                  <a:lnTo>
                    <a:pt x="174117" y="3576828"/>
                  </a:lnTo>
                  <a:lnTo>
                    <a:pt x="174117" y="3570478"/>
                  </a:lnTo>
                  <a:lnTo>
                    <a:pt x="174117" y="3576828"/>
                  </a:lnTo>
                  <a:cubicBezTo>
                    <a:pt x="77978" y="3576828"/>
                    <a:pt x="0" y="3498977"/>
                    <a:pt x="0" y="3402965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3402965"/>
                  </a:lnTo>
                  <a:lnTo>
                    <a:pt x="6350" y="3402965"/>
                  </a:lnTo>
                  <a:lnTo>
                    <a:pt x="12700" y="3402965"/>
                  </a:lnTo>
                  <a:cubicBezTo>
                    <a:pt x="12700" y="3491992"/>
                    <a:pt x="84963" y="3564128"/>
                    <a:pt x="174117" y="3564128"/>
                  </a:cubicBezTo>
                  <a:lnTo>
                    <a:pt x="5862955" y="3564128"/>
                  </a:lnTo>
                  <a:cubicBezTo>
                    <a:pt x="5952109" y="3564128"/>
                    <a:pt x="6024372" y="3491992"/>
                    <a:pt x="6024372" y="3402965"/>
                  </a:cubicBezTo>
                  <a:lnTo>
                    <a:pt x="6024372" y="173863"/>
                  </a:lnTo>
                  <a:cubicBezTo>
                    <a:pt x="6024372" y="84836"/>
                    <a:pt x="5952109" y="12700"/>
                    <a:pt x="5862955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3031241" y="2968675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Stemming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31241" y="3521422"/>
            <a:ext cx="3900934" cy="15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Reduce words to their base form, removing suffixes and prefixes.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00392" y="5713214"/>
            <a:ext cx="4527798" cy="3161407"/>
            <a:chOff x="0" y="0"/>
            <a:chExt cx="6037063" cy="42152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6024372" cy="4202557"/>
            </a:xfrm>
            <a:custGeom>
              <a:avLst/>
              <a:gdLst/>
              <a:ahLst/>
              <a:cxnLst/>
              <a:rect r="r" b="b" t="t" l="l"/>
              <a:pathLst>
                <a:path h="4202557" w="6024372">
                  <a:moveTo>
                    <a:pt x="0" y="167513"/>
                  </a:moveTo>
                  <a:cubicBezTo>
                    <a:pt x="0" y="75057"/>
                    <a:pt x="75057" y="0"/>
                    <a:pt x="167767" y="0"/>
                  </a:cubicBezTo>
                  <a:lnTo>
                    <a:pt x="5856605" y="0"/>
                  </a:lnTo>
                  <a:cubicBezTo>
                    <a:pt x="5949188" y="0"/>
                    <a:pt x="6024372" y="75057"/>
                    <a:pt x="6024372" y="167513"/>
                  </a:cubicBezTo>
                  <a:lnTo>
                    <a:pt x="6024372" y="4034917"/>
                  </a:lnTo>
                  <a:cubicBezTo>
                    <a:pt x="6024372" y="4127500"/>
                    <a:pt x="5949315" y="4202430"/>
                    <a:pt x="5856605" y="4202430"/>
                  </a:cubicBezTo>
                  <a:lnTo>
                    <a:pt x="167767" y="4202430"/>
                  </a:lnTo>
                  <a:cubicBezTo>
                    <a:pt x="75057" y="4202557"/>
                    <a:pt x="0" y="4127500"/>
                    <a:pt x="0" y="403491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37072" cy="4215257"/>
            </a:xfrm>
            <a:custGeom>
              <a:avLst/>
              <a:gdLst/>
              <a:ahLst/>
              <a:cxnLst/>
              <a:rect r="r" b="b" t="t" l="l"/>
              <a:pathLst>
                <a:path h="4215257" w="6037072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5862955" y="0"/>
                  </a:lnTo>
                  <a:lnTo>
                    <a:pt x="5862955" y="6350"/>
                  </a:lnTo>
                  <a:lnTo>
                    <a:pt x="5862955" y="0"/>
                  </a:lnTo>
                  <a:cubicBezTo>
                    <a:pt x="5959094" y="0"/>
                    <a:pt x="6037072" y="77851"/>
                    <a:pt x="6037072" y="173863"/>
                  </a:cubicBezTo>
                  <a:lnTo>
                    <a:pt x="6030722" y="173863"/>
                  </a:lnTo>
                  <a:lnTo>
                    <a:pt x="6037072" y="173863"/>
                  </a:lnTo>
                  <a:lnTo>
                    <a:pt x="6037072" y="4041267"/>
                  </a:lnTo>
                  <a:lnTo>
                    <a:pt x="6030722" y="4041267"/>
                  </a:lnTo>
                  <a:lnTo>
                    <a:pt x="6037072" y="4041267"/>
                  </a:lnTo>
                  <a:cubicBezTo>
                    <a:pt x="6037072" y="4137279"/>
                    <a:pt x="5959094" y="4215130"/>
                    <a:pt x="5862955" y="4215130"/>
                  </a:cubicBezTo>
                  <a:lnTo>
                    <a:pt x="5862955" y="4208780"/>
                  </a:lnTo>
                  <a:lnTo>
                    <a:pt x="5862955" y="4215130"/>
                  </a:lnTo>
                  <a:lnTo>
                    <a:pt x="174117" y="4215130"/>
                  </a:lnTo>
                  <a:lnTo>
                    <a:pt x="174117" y="4208780"/>
                  </a:lnTo>
                  <a:lnTo>
                    <a:pt x="174117" y="4215130"/>
                  </a:lnTo>
                  <a:cubicBezTo>
                    <a:pt x="77978" y="4215257"/>
                    <a:pt x="0" y="4137406"/>
                    <a:pt x="0" y="4041267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041267"/>
                  </a:lnTo>
                  <a:lnTo>
                    <a:pt x="6350" y="4041267"/>
                  </a:lnTo>
                  <a:lnTo>
                    <a:pt x="12700" y="4041267"/>
                  </a:lnTo>
                  <a:cubicBezTo>
                    <a:pt x="12700" y="4130294"/>
                    <a:pt x="84963" y="4202430"/>
                    <a:pt x="174117" y="4202430"/>
                  </a:cubicBezTo>
                  <a:lnTo>
                    <a:pt x="5862955" y="4202430"/>
                  </a:lnTo>
                  <a:cubicBezTo>
                    <a:pt x="5952109" y="4202430"/>
                    <a:pt x="6024372" y="4130294"/>
                    <a:pt x="6024372" y="4041267"/>
                  </a:cubicBezTo>
                  <a:lnTo>
                    <a:pt x="6024372" y="173863"/>
                  </a:lnTo>
                  <a:cubicBezTo>
                    <a:pt x="6024372" y="84836"/>
                    <a:pt x="5952109" y="12700"/>
                    <a:pt x="5862955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213824" y="5940921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Stop Word Removal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13824" y="6493669"/>
            <a:ext cx="3900934" cy="15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Eliminate common words that do not contribute to meaning.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717810" y="5713214"/>
            <a:ext cx="4527798" cy="3161407"/>
            <a:chOff x="0" y="0"/>
            <a:chExt cx="6037063" cy="42152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6350" y="6350"/>
              <a:ext cx="6024372" cy="4202557"/>
            </a:xfrm>
            <a:custGeom>
              <a:avLst/>
              <a:gdLst/>
              <a:ahLst/>
              <a:cxnLst/>
              <a:rect r="r" b="b" t="t" l="l"/>
              <a:pathLst>
                <a:path h="4202557" w="6024372">
                  <a:moveTo>
                    <a:pt x="0" y="167513"/>
                  </a:moveTo>
                  <a:cubicBezTo>
                    <a:pt x="0" y="75057"/>
                    <a:pt x="75057" y="0"/>
                    <a:pt x="167767" y="0"/>
                  </a:cubicBezTo>
                  <a:lnTo>
                    <a:pt x="5856605" y="0"/>
                  </a:lnTo>
                  <a:cubicBezTo>
                    <a:pt x="5949188" y="0"/>
                    <a:pt x="6024372" y="75057"/>
                    <a:pt x="6024372" y="167513"/>
                  </a:cubicBezTo>
                  <a:lnTo>
                    <a:pt x="6024372" y="4034917"/>
                  </a:lnTo>
                  <a:cubicBezTo>
                    <a:pt x="6024372" y="4127500"/>
                    <a:pt x="5949315" y="4202430"/>
                    <a:pt x="5856605" y="4202430"/>
                  </a:cubicBezTo>
                  <a:lnTo>
                    <a:pt x="167767" y="4202430"/>
                  </a:lnTo>
                  <a:cubicBezTo>
                    <a:pt x="75057" y="4202557"/>
                    <a:pt x="0" y="4127500"/>
                    <a:pt x="0" y="403491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37072" cy="4215257"/>
            </a:xfrm>
            <a:custGeom>
              <a:avLst/>
              <a:gdLst/>
              <a:ahLst/>
              <a:cxnLst/>
              <a:rect r="r" b="b" t="t" l="l"/>
              <a:pathLst>
                <a:path h="4215257" w="6037072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5862955" y="0"/>
                  </a:lnTo>
                  <a:lnTo>
                    <a:pt x="5862955" y="6350"/>
                  </a:lnTo>
                  <a:lnTo>
                    <a:pt x="5862955" y="0"/>
                  </a:lnTo>
                  <a:cubicBezTo>
                    <a:pt x="5959094" y="0"/>
                    <a:pt x="6037072" y="77851"/>
                    <a:pt x="6037072" y="173863"/>
                  </a:cubicBezTo>
                  <a:lnTo>
                    <a:pt x="6030722" y="173863"/>
                  </a:lnTo>
                  <a:lnTo>
                    <a:pt x="6037072" y="173863"/>
                  </a:lnTo>
                  <a:lnTo>
                    <a:pt x="6037072" y="4041267"/>
                  </a:lnTo>
                  <a:lnTo>
                    <a:pt x="6030722" y="4041267"/>
                  </a:lnTo>
                  <a:lnTo>
                    <a:pt x="6037072" y="4041267"/>
                  </a:lnTo>
                  <a:cubicBezTo>
                    <a:pt x="6037072" y="4137279"/>
                    <a:pt x="5959094" y="4215130"/>
                    <a:pt x="5862955" y="4215130"/>
                  </a:cubicBezTo>
                  <a:lnTo>
                    <a:pt x="5862955" y="4208780"/>
                  </a:lnTo>
                  <a:lnTo>
                    <a:pt x="5862955" y="4215130"/>
                  </a:lnTo>
                  <a:lnTo>
                    <a:pt x="174117" y="4215130"/>
                  </a:lnTo>
                  <a:lnTo>
                    <a:pt x="174117" y="4208780"/>
                  </a:lnTo>
                  <a:lnTo>
                    <a:pt x="174117" y="4215130"/>
                  </a:lnTo>
                  <a:cubicBezTo>
                    <a:pt x="77978" y="4215257"/>
                    <a:pt x="0" y="4137406"/>
                    <a:pt x="0" y="4041267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4041267"/>
                  </a:lnTo>
                  <a:lnTo>
                    <a:pt x="6350" y="4041267"/>
                  </a:lnTo>
                  <a:lnTo>
                    <a:pt x="12700" y="4041267"/>
                  </a:lnTo>
                  <a:cubicBezTo>
                    <a:pt x="12700" y="4130294"/>
                    <a:pt x="84963" y="4202430"/>
                    <a:pt x="174117" y="4202430"/>
                  </a:cubicBezTo>
                  <a:lnTo>
                    <a:pt x="5862955" y="4202430"/>
                  </a:lnTo>
                  <a:cubicBezTo>
                    <a:pt x="5952109" y="4202430"/>
                    <a:pt x="6024372" y="4130294"/>
                    <a:pt x="6024372" y="4041267"/>
                  </a:cubicBezTo>
                  <a:lnTo>
                    <a:pt x="6024372" y="173863"/>
                  </a:lnTo>
                  <a:cubicBezTo>
                    <a:pt x="6024372" y="84836"/>
                    <a:pt x="5952109" y="12700"/>
                    <a:pt x="5862955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3031241" y="5940921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Normalization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31241" y="6493669"/>
            <a:ext cx="3900934" cy="206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Standardize text by converting all characters to lowercase and removing punctuation.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0191" y="521791"/>
            <a:ext cx="6295132" cy="81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spc="-129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Workflow and Integrations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57288" y="1686222"/>
            <a:ext cx="28575" cy="7955012"/>
            <a:chOff x="0" y="0"/>
            <a:chExt cx="38100" cy="106066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10606659"/>
            </a:xfrm>
            <a:custGeom>
              <a:avLst/>
              <a:gdLst/>
              <a:ahLst/>
              <a:cxnLst/>
              <a:rect r="r" b="b" t="t" l="l"/>
              <a:pathLst>
                <a:path h="1060665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10587609"/>
                  </a:lnTo>
                  <a:cubicBezTo>
                    <a:pt x="38100" y="10598150"/>
                    <a:pt x="29591" y="10606659"/>
                    <a:pt x="19050" y="10606659"/>
                  </a:cubicBezTo>
                  <a:cubicBezTo>
                    <a:pt x="8509" y="10606659"/>
                    <a:pt x="0" y="10598150"/>
                    <a:pt x="0" y="10587609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6575" y="2199084"/>
            <a:ext cx="820191" cy="28575"/>
            <a:chOff x="0" y="0"/>
            <a:chExt cx="1093588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3597" cy="38100"/>
            </a:xfrm>
            <a:custGeom>
              <a:avLst/>
              <a:gdLst/>
              <a:ahLst/>
              <a:cxnLst/>
              <a:rect r="r" b="b" t="t" l="l"/>
              <a:pathLst>
                <a:path h="38100" w="10935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74547" y="0"/>
                  </a:lnTo>
                  <a:cubicBezTo>
                    <a:pt x="1085088" y="0"/>
                    <a:pt x="1093597" y="8509"/>
                    <a:pt x="1093597" y="19050"/>
                  </a:cubicBezTo>
                  <a:cubicBezTo>
                    <a:pt x="1093597" y="29591"/>
                    <a:pt x="1085088" y="38100"/>
                    <a:pt x="107454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03238" y="1945035"/>
            <a:ext cx="536674" cy="536674"/>
            <a:chOff x="0" y="0"/>
            <a:chExt cx="715565" cy="7155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02818" cy="702818"/>
            </a:xfrm>
            <a:custGeom>
              <a:avLst/>
              <a:gdLst/>
              <a:ahLst/>
              <a:cxnLst/>
              <a:rect r="r" b="b" t="t" l="l"/>
              <a:pathLst>
                <a:path h="702818" w="702818">
                  <a:moveTo>
                    <a:pt x="0" y="131191"/>
                  </a:moveTo>
                  <a:cubicBezTo>
                    <a:pt x="0" y="58801"/>
                    <a:pt x="58801" y="0"/>
                    <a:pt x="131191" y="0"/>
                  </a:cubicBezTo>
                  <a:lnTo>
                    <a:pt x="571627" y="0"/>
                  </a:lnTo>
                  <a:cubicBezTo>
                    <a:pt x="644144" y="0"/>
                    <a:pt x="702818" y="58801"/>
                    <a:pt x="702818" y="131191"/>
                  </a:cubicBezTo>
                  <a:lnTo>
                    <a:pt x="702818" y="571627"/>
                  </a:lnTo>
                  <a:cubicBezTo>
                    <a:pt x="702818" y="644144"/>
                    <a:pt x="644017" y="702818"/>
                    <a:pt x="571627" y="702818"/>
                  </a:cubicBezTo>
                  <a:lnTo>
                    <a:pt x="131191" y="702818"/>
                  </a:lnTo>
                  <a:cubicBezTo>
                    <a:pt x="58801" y="702818"/>
                    <a:pt x="0" y="644144"/>
                    <a:pt x="0" y="57162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15518" cy="715518"/>
            </a:xfrm>
            <a:custGeom>
              <a:avLst/>
              <a:gdLst/>
              <a:ahLst/>
              <a:cxnLst/>
              <a:rect r="r" b="b" t="t" l="l"/>
              <a:pathLst>
                <a:path h="715518" w="715518">
                  <a:moveTo>
                    <a:pt x="0" y="137541"/>
                  </a:moveTo>
                  <a:cubicBezTo>
                    <a:pt x="0" y="61595"/>
                    <a:pt x="61595" y="0"/>
                    <a:pt x="137541" y="0"/>
                  </a:cubicBezTo>
                  <a:lnTo>
                    <a:pt x="577977" y="0"/>
                  </a:lnTo>
                  <a:lnTo>
                    <a:pt x="577977" y="6350"/>
                  </a:lnTo>
                  <a:lnTo>
                    <a:pt x="577977" y="0"/>
                  </a:lnTo>
                  <a:cubicBezTo>
                    <a:pt x="653923" y="0"/>
                    <a:pt x="715518" y="61595"/>
                    <a:pt x="715518" y="137541"/>
                  </a:cubicBezTo>
                  <a:lnTo>
                    <a:pt x="709168" y="137541"/>
                  </a:lnTo>
                  <a:lnTo>
                    <a:pt x="715518" y="137541"/>
                  </a:lnTo>
                  <a:lnTo>
                    <a:pt x="715518" y="577977"/>
                  </a:lnTo>
                  <a:lnTo>
                    <a:pt x="709168" y="577977"/>
                  </a:lnTo>
                  <a:lnTo>
                    <a:pt x="715518" y="577977"/>
                  </a:lnTo>
                  <a:cubicBezTo>
                    <a:pt x="715518" y="653923"/>
                    <a:pt x="653923" y="715518"/>
                    <a:pt x="577977" y="715518"/>
                  </a:cubicBezTo>
                  <a:lnTo>
                    <a:pt x="577977" y="709168"/>
                  </a:lnTo>
                  <a:lnTo>
                    <a:pt x="577977" y="715518"/>
                  </a:lnTo>
                  <a:lnTo>
                    <a:pt x="137541" y="715518"/>
                  </a:lnTo>
                  <a:lnTo>
                    <a:pt x="137541" y="709168"/>
                  </a:lnTo>
                  <a:lnTo>
                    <a:pt x="137541" y="715518"/>
                  </a:lnTo>
                  <a:cubicBezTo>
                    <a:pt x="61595" y="715518"/>
                    <a:pt x="0" y="653923"/>
                    <a:pt x="0" y="577977"/>
                  </a:cubicBezTo>
                  <a:lnTo>
                    <a:pt x="0" y="137541"/>
                  </a:lnTo>
                  <a:lnTo>
                    <a:pt x="6350" y="137541"/>
                  </a:lnTo>
                  <a:lnTo>
                    <a:pt x="0" y="137541"/>
                  </a:lnTo>
                  <a:moveTo>
                    <a:pt x="12700" y="137541"/>
                  </a:moveTo>
                  <a:lnTo>
                    <a:pt x="12700" y="577977"/>
                  </a:lnTo>
                  <a:lnTo>
                    <a:pt x="6350" y="577977"/>
                  </a:lnTo>
                  <a:lnTo>
                    <a:pt x="12700" y="577977"/>
                  </a:lnTo>
                  <a:cubicBezTo>
                    <a:pt x="12700" y="646938"/>
                    <a:pt x="68580" y="702818"/>
                    <a:pt x="137541" y="702818"/>
                  </a:cubicBezTo>
                  <a:lnTo>
                    <a:pt x="577977" y="702818"/>
                  </a:lnTo>
                  <a:cubicBezTo>
                    <a:pt x="646938" y="702818"/>
                    <a:pt x="702818" y="646938"/>
                    <a:pt x="702818" y="577977"/>
                  </a:cubicBezTo>
                  <a:lnTo>
                    <a:pt x="702818" y="137541"/>
                  </a:lnTo>
                  <a:cubicBezTo>
                    <a:pt x="702818" y="68580"/>
                    <a:pt x="646938" y="12700"/>
                    <a:pt x="577977" y="12700"/>
                  </a:cubicBezTo>
                  <a:lnTo>
                    <a:pt x="137541" y="12700"/>
                  </a:lnTo>
                  <a:lnTo>
                    <a:pt x="137541" y="6350"/>
                  </a:lnTo>
                  <a:lnTo>
                    <a:pt x="137541" y="12700"/>
                  </a:lnTo>
                  <a:cubicBezTo>
                    <a:pt x="68580" y="12700"/>
                    <a:pt x="12700" y="68580"/>
                    <a:pt x="12700" y="137541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10257" y="2038350"/>
            <a:ext cx="122485" cy="34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 spc="-7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60426" y="1853804"/>
            <a:ext cx="2756892" cy="41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spc="-6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OCR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460426" y="2281684"/>
            <a:ext cx="8149381" cy="87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Convert various format resumes like .doc, .docx, .pdf to machine-readable text.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06575" y="4136975"/>
            <a:ext cx="820191" cy="28575"/>
            <a:chOff x="0" y="0"/>
            <a:chExt cx="1093588" cy="381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3597" cy="38100"/>
            </a:xfrm>
            <a:custGeom>
              <a:avLst/>
              <a:gdLst/>
              <a:ahLst/>
              <a:cxnLst/>
              <a:rect r="r" b="b" t="t" l="l"/>
              <a:pathLst>
                <a:path h="38100" w="10935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74547" y="0"/>
                  </a:lnTo>
                  <a:cubicBezTo>
                    <a:pt x="1085088" y="0"/>
                    <a:pt x="1093597" y="8509"/>
                    <a:pt x="1093597" y="19050"/>
                  </a:cubicBezTo>
                  <a:cubicBezTo>
                    <a:pt x="1093597" y="29591"/>
                    <a:pt x="1085088" y="38100"/>
                    <a:pt x="107454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03238" y="3882926"/>
            <a:ext cx="536674" cy="536674"/>
            <a:chOff x="0" y="0"/>
            <a:chExt cx="715565" cy="7155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02818" cy="702818"/>
            </a:xfrm>
            <a:custGeom>
              <a:avLst/>
              <a:gdLst/>
              <a:ahLst/>
              <a:cxnLst/>
              <a:rect r="r" b="b" t="t" l="l"/>
              <a:pathLst>
                <a:path h="702818" w="702818">
                  <a:moveTo>
                    <a:pt x="0" y="131191"/>
                  </a:moveTo>
                  <a:cubicBezTo>
                    <a:pt x="0" y="58801"/>
                    <a:pt x="58801" y="0"/>
                    <a:pt x="131191" y="0"/>
                  </a:cubicBezTo>
                  <a:lnTo>
                    <a:pt x="571627" y="0"/>
                  </a:lnTo>
                  <a:cubicBezTo>
                    <a:pt x="644144" y="0"/>
                    <a:pt x="702818" y="58801"/>
                    <a:pt x="702818" y="131191"/>
                  </a:cubicBezTo>
                  <a:lnTo>
                    <a:pt x="702818" y="571627"/>
                  </a:lnTo>
                  <a:cubicBezTo>
                    <a:pt x="702818" y="644144"/>
                    <a:pt x="644017" y="702818"/>
                    <a:pt x="571627" y="702818"/>
                  </a:cubicBezTo>
                  <a:lnTo>
                    <a:pt x="131191" y="702818"/>
                  </a:lnTo>
                  <a:cubicBezTo>
                    <a:pt x="58801" y="702818"/>
                    <a:pt x="0" y="644144"/>
                    <a:pt x="0" y="57162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5518" cy="715518"/>
            </a:xfrm>
            <a:custGeom>
              <a:avLst/>
              <a:gdLst/>
              <a:ahLst/>
              <a:cxnLst/>
              <a:rect r="r" b="b" t="t" l="l"/>
              <a:pathLst>
                <a:path h="715518" w="715518">
                  <a:moveTo>
                    <a:pt x="0" y="137541"/>
                  </a:moveTo>
                  <a:cubicBezTo>
                    <a:pt x="0" y="61595"/>
                    <a:pt x="61595" y="0"/>
                    <a:pt x="137541" y="0"/>
                  </a:cubicBezTo>
                  <a:lnTo>
                    <a:pt x="577977" y="0"/>
                  </a:lnTo>
                  <a:lnTo>
                    <a:pt x="577977" y="6350"/>
                  </a:lnTo>
                  <a:lnTo>
                    <a:pt x="577977" y="0"/>
                  </a:lnTo>
                  <a:cubicBezTo>
                    <a:pt x="653923" y="0"/>
                    <a:pt x="715518" y="61595"/>
                    <a:pt x="715518" y="137541"/>
                  </a:cubicBezTo>
                  <a:lnTo>
                    <a:pt x="709168" y="137541"/>
                  </a:lnTo>
                  <a:lnTo>
                    <a:pt x="715518" y="137541"/>
                  </a:lnTo>
                  <a:lnTo>
                    <a:pt x="715518" y="577977"/>
                  </a:lnTo>
                  <a:lnTo>
                    <a:pt x="709168" y="577977"/>
                  </a:lnTo>
                  <a:lnTo>
                    <a:pt x="715518" y="577977"/>
                  </a:lnTo>
                  <a:cubicBezTo>
                    <a:pt x="715518" y="653923"/>
                    <a:pt x="653923" y="715518"/>
                    <a:pt x="577977" y="715518"/>
                  </a:cubicBezTo>
                  <a:lnTo>
                    <a:pt x="577977" y="709168"/>
                  </a:lnTo>
                  <a:lnTo>
                    <a:pt x="577977" y="715518"/>
                  </a:lnTo>
                  <a:lnTo>
                    <a:pt x="137541" y="715518"/>
                  </a:lnTo>
                  <a:lnTo>
                    <a:pt x="137541" y="709168"/>
                  </a:lnTo>
                  <a:lnTo>
                    <a:pt x="137541" y="715518"/>
                  </a:lnTo>
                  <a:cubicBezTo>
                    <a:pt x="61595" y="715518"/>
                    <a:pt x="0" y="653923"/>
                    <a:pt x="0" y="577977"/>
                  </a:cubicBezTo>
                  <a:lnTo>
                    <a:pt x="0" y="137541"/>
                  </a:lnTo>
                  <a:lnTo>
                    <a:pt x="6350" y="137541"/>
                  </a:lnTo>
                  <a:lnTo>
                    <a:pt x="0" y="137541"/>
                  </a:lnTo>
                  <a:moveTo>
                    <a:pt x="12700" y="137541"/>
                  </a:moveTo>
                  <a:lnTo>
                    <a:pt x="12700" y="577977"/>
                  </a:lnTo>
                  <a:lnTo>
                    <a:pt x="6350" y="577977"/>
                  </a:lnTo>
                  <a:lnTo>
                    <a:pt x="12700" y="577977"/>
                  </a:lnTo>
                  <a:cubicBezTo>
                    <a:pt x="12700" y="646938"/>
                    <a:pt x="68580" y="702818"/>
                    <a:pt x="137541" y="702818"/>
                  </a:cubicBezTo>
                  <a:lnTo>
                    <a:pt x="577977" y="702818"/>
                  </a:lnTo>
                  <a:cubicBezTo>
                    <a:pt x="646938" y="702818"/>
                    <a:pt x="702818" y="646938"/>
                    <a:pt x="702818" y="577977"/>
                  </a:cubicBezTo>
                  <a:lnTo>
                    <a:pt x="702818" y="137541"/>
                  </a:lnTo>
                  <a:cubicBezTo>
                    <a:pt x="702818" y="68580"/>
                    <a:pt x="646938" y="12700"/>
                    <a:pt x="577977" y="12700"/>
                  </a:cubicBezTo>
                  <a:lnTo>
                    <a:pt x="137541" y="12700"/>
                  </a:lnTo>
                  <a:lnTo>
                    <a:pt x="137541" y="6350"/>
                  </a:lnTo>
                  <a:lnTo>
                    <a:pt x="137541" y="12700"/>
                  </a:lnTo>
                  <a:cubicBezTo>
                    <a:pt x="68580" y="12700"/>
                    <a:pt x="12700" y="68580"/>
                    <a:pt x="12700" y="137541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75284" y="3976241"/>
            <a:ext cx="192435" cy="34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 spc="-7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60426" y="3791694"/>
            <a:ext cx="2756892" cy="41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spc="-6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Text Preprocessing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60426" y="4219575"/>
            <a:ext cx="8149381" cy="49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Clean and format resume text for efficient analysis.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06575" y="5699820"/>
            <a:ext cx="820191" cy="28575"/>
            <a:chOff x="0" y="0"/>
            <a:chExt cx="1093588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93597" cy="38100"/>
            </a:xfrm>
            <a:custGeom>
              <a:avLst/>
              <a:gdLst/>
              <a:ahLst/>
              <a:cxnLst/>
              <a:rect r="r" b="b" t="t" l="l"/>
              <a:pathLst>
                <a:path h="38100" w="10935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74547" y="0"/>
                  </a:lnTo>
                  <a:cubicBezTo>
                    <a:pt x="1085088" y="0"/>
                    <a:pt x="1093597" y="8509"/>
                    <a:pt x="1093597" y="19050"/>
                  </a:cubicBezTo>
                  <a:cubicBezTo>
                    <a:pt x="1093597" y="29591"/>
                    <a:pt x="1085088" y="38100"/>
                    <a:pt x="107454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03238" y="5445770"/>
            <a:ext cx="536674" cy="536674"/>
            <a:chOff x="0" y="0"/>
            <a:chExt cx="715565" cy="7155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702818" cy="702818"/>
            </a:xfrm>
            <a:custGeom>
              <a:avLst/>
              <a:gdLst/>
              <a:ahLst/>
              <a:cxnLst/>
              <a:rect r="r" b="b" t="t" l="l"/>
              <a:pathLst>
                <a:path h="702818" w="702818">
                  <a:moveTo>
                    <a:pt x="0" y="131191"/>
                  </a:moveTo>
                  <a:cubicBezTo>
                    <a:pt x="0" y="58801"/>
                    <a:pt x="58801" y="0"/>
                    <a:pt x="131191" y="0"/>
                  </a:cubicBezTo>
                  <a:lnTo>
                    <a:pt x="571627" y="0"/>
                  </a:lnTo>
                  <a:cubicBezTo>
                    <a:pt x="644144" y="0"/>
                    <a:pt x="702818" y="58801"/>
                    <a:pt x="702818" y="131191"/>
                  </a:cubicBezTo>
                  <a:lnTo>
                    <a:pt x="702818" y="571627"/>
                  </a:lnTo>
                  <a:cubicBezTo>
                    <a:pt x="702818" y="644144"/>
                    <a:pt x="644017" y="702818"/>
                    <a:pt x="571627" y="702818"/>
                  </a:cubicBezTo>
                  <a:lnTo>
                    <a:pt x="131191" y="702818"/>
                  </a:lnTo>
                  <a:cubicBezTo>
                    <a:pt x="58801" y="702818"/>
                    <a:pt x="0" y="644144"/>
                    <a:pt x="0" y="57162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15518" cy="715518"/>
            </a:xfrm>
            <a:custGeom>
              <a:avLst/>
              <a:gdLst/>
              <a:ahLst/>
              <a:cxnLst/>
              <a:rect r="r" b="b" t="t" l="l"/>
              <a:pathLst>
                <a:path h="715518" w="715518">
                  <a:moveTo>
                    <a:pt x="0" y="137541"/>
                  </a:moveTo>
                  <a:cubicBezTo>
                    <a:pt x="0" y="61595"/>
                    <a:pt x="61595" y="0"/>
                    <a:pt x="137541" y="0"/>
                  </a:cubicBezTo>
                  <a:lnTo>
                    <a:pt x="577977" y="0"/>
                  </a:lnTo>
                  <a:lnTo>
                    <a:pt x="577977" y="6350"/>
                  </a:lnTo>
                  <a:lnTo>
                    <a:pt x="577977" y="0"/>
                  </a:lnTo>
                  <a:cubicBezTo>
                    <a:pt x="653923" y="0"/>
                    <a:pt x="715518" y="61595"/>
                    <a:pt x="715518" y="137541"/>
                  </a:cubicBezTo>
                  <a:lnTo>
                    <a:pt x="709168" y="137541"/>
                  </a:lnTo>
                  <a:lnTo>
                    <a:pt x="715518" y="137541"/>
                  </a:lnTo>
                  <a:lnTo>
                    <a:pt x="715518" y="577977"/>
                  </a:lnTo>
                  <a:lnTo>
                    <a:pt x="709168" y="577977"/>
                  </a:lnTo>
                  <a:lnTo>
                    <a:pt x="715518" y="577977"/>
                  </a:lnTo>
                  <a:cubicBezTo>
                    <a:pt x="715518" y="653923"/>
                    <a:pt x="653923" y="715518"/>
                    <a:pt x="577977" y="715518"/>
                  </a:cubicBezTo>
                  <a:lnTo>
                    <a:pt x="577977" y="709168"/>
                  </a:lnTo>
                  <a:lnTo>
                    <a:pt x="577977" y="715518"/>
                  </a:lnTo>
                  <a:lnTo>
                    <a:pt x="137541" y="715518"/>
                  </a:lnTo>
                  <a:lnTo>
                    <a:pt x="137541" y="709168"/>
                  </a:lnTo>
                  <a:lnTo>
                    <a:pt x="137541" y="715518"/>
                  </a:lnTo>
                  <a:cubicBezTo>
                    <a:pt x="61595" y="715518"/>
                    <a:pt x="0" y="653923"/>
                    <a:pt x="0" y="577977"/>
                  </a:cubicBezTo>
                  <a:lnTo>
                    <a:pt x="0" y="137541"/>
                  </a:lnTo>
                  <a:lnTo>
                    <a:pt x="6350" y="137541"/>
                  </a:lnTo>
                  <a:lnTo>
                    <a:pt x="0" y="137541"/>
                  </a:lnTo>
                  <a:moveTo>
                    <a:pt x="12700" y="137541"/>
                  </a:moveTo>
                  <a:lnTo>
                    <a:pt x="12700" y="577977"/>
                  </a:lnTo>
                  <a:lnTo>
                    <a:pt x="6350" y="577977"/>
                  </a:lnTo>
                  <a:lnTo>
                    <a:pt x="12700" y="577977"/>
                  </a:lnTo>
                  <a:cubicBezTo>
                    <a:pt x="12700" y="646938"/>
                    <a:pt x="68580" y="702818"/>
                    <a:pt x="137541" y="702818"/>
                  </a:cubicBezTo>
                  <a:lnTo>
                    <a:pt x="577977" y="702818"/>
                  </a:lnTo>
                  <a:cubicBezTo>
                    <a:pt x="646938" y="702818"/>
                    <a:pt x="702818" y="646938"/>
                    <a:pt x="702818" y="577977"/>
                  </a:cubicBezTo>
                  <a:lnTo>
                    <a:pt x="702818" y="137541"/>
                  </a:lnTo>
                  <a:cubicBezTo>
                    <a:pt x="702818" y="68580"/>
                    <a:pt x="646938" y="12700"/>
                    <a:pt x="577977" y="12700"/>
                  </a:cubicBezTo>
                  <a:lnTo>
                    <a:pt x="137541" y="12700"/>
                  </a:lnTo>
                  <a:lnTo>
                    <a:pt x="137541" y="6350"/>
                  </a:lnTo>
                  <a:lnTo>
                    <a:pt x="137541" y="12700"/>
                  </a:lnTo>
                  <a:cubicBezTo>
                    <a:pt x="68580" y="12700"/>
                    <a:pt x="12700" y="68580"/>
                    <a:pt x="12700" y="137541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77366" y="5539085"/>
            <a:ext cx="188416" cy="34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 spc="-7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60426" y="5354539"/>
            <a:ext cx="2756892" cy="41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spc="-6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NER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60426" y="5782419"/>
            <a:ext cx="8149381" cy="49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Identify and extract key entities, such as names, skills, and companies.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406575" y="7262664"/>
            <a:ext cx="820191" cy="28575"/>
            <a:chOff x="0" y="0"/>
            <a:chExt cx="1093588" cy="381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93597" cy="38100"/>
            </a:xfrm>
            <a:custGeom>
              <a:avLst/>
              <a:gdLst/>
              <a:ahLst/>
              <a:cxnLst/>
              <a:rect r="r" b="b" t="t" l="l"/>
              <a:pathLst>
                <a:path h="38100" w="10935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74547" y="0"/>
                  </a:lnTo>
                  <a:cubicBezTo>
                    <a:pt x="1085088" y="0"/>
                    <a:pt x="1093597" y="8509"/>
                    <a:pt x="1093597" y="19050"/>
                  </a:cubicBezTo>
                  <a:cubicBezTo>
                    <a:pt x="1093597" y="29591"/>
                    <a:pt x="1085088" y="38100"/>
                    <a:pt x="107454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03238" y="7008614"/>
            <a:ext cx="536674" cy="536674"/>
            <a:chOff x="0" y="0"/>
            <a:chExt cx="715565" cy="71556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6350" y="6350"/>
              <a:ext cx="702818" cy="702818"/>
            </a:xfrm>
            <a:custGeom>
              <a:avLst/>
              <a:gdLst/>
              <a:ahLst/>
              <a:cxnLst/>
              <a:rect r="r" b="b" t="t" l="l"/>
              <a:pathLst>
                <a:path h="702818" w="702818">
                  <a:moveTo>
                    <a:pt x="0" y="131191"/>
                  </a:moveTo>
                  <a:cubicBezTo>
                    <a:pt x="0" y="58801"/>
                    <a:pt x="58801" y="0"/>
                    <a:pt x="131191" y="0"/>
                  </a:cubicBezTo>
                  <a:lnTo>
                    <a:pt x="571627" y="0"/>
                  </a:lnTo>
                  <a:cubicBezTo>
                    <a:pt x="644144" y="0"/>
                    <a:pt x="702818" y="58801"/>
                    <a:pt x="702818" y="131191"/>
                  </a:cubicBezTo>
                  <a:lnTo>
                    <a:pt x="702818" y="571627"/>
                  </a:lnTo>
                  <a:cubicBezTo>
                    <a:pt x="702818" y="644144"/>
                    <a:pt x="644017" y="702818"/>
                    <a:pt x="571627" y="702818"/>
                  </a:cubicBezTo>
                  <a:lnTo>
                    <a:pt x="131191" y="702818"/>
                  </a:lnTo>
                  <a:cubicBezTo>
                    <a:pt x="58801" y="702818"/>
                    <a:pt x="0" y="644144"/>
                    <a:pt x="0" y="57162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15518" cy="715518"/>
            </a:xfrm>
            <a:custGeom>
              <a:avLst/>
              <a:gdLst/>
              <a:ahLst/>
              <a:cxnLst/>
              <a:rect r="r" b="b" t="t" l="l"/>
              <a:pathLst>
                <a:path h="715518" w="715518">
                  <a:moveTo>
                    <a:pt x="0" y="137541"/>
                  </a:moveTo>
                  <a:cubicBezTo>
                    <a:pt x="0" y="61595"/>
                    <a:pt x="61595" y="0"/>
                    <a:pt x="137541" y="0"/>
                  </a:cubicBezTo>
                  <a:lnTo>
                    <a:pt x="577977" y="0"/>
                  </a:lnTo>
                  <a:lnTo>
                    <a:pt x="577977" y="6350"/>
                  </a:lnTo>
                  <a:lnTo>
                    <a:pt x="577977" y="0"/>
                  </a:lnTo>
                  <a:cubicBezTo>
                    <a:pt x="653923" y="0"/>
                    <a:pt x="715518" y="61595"/>
                    <a:pt x="715518" y="137541"/>
                  </a:cubicBezTo>
                  <a:lnTo>
                    <a:pt x="709168" y="137541"/>
                  </a:lnTo>
                  <a:lnTo>
                    <a:pt x="715518" y="137541"/>
                  </a:lnTo>
                  <a:lnTo>
                    <a:pt x="715518" y="577977"/>
                  </a:lnTo>
                  <a:lnTo>
                    <a:pt x="709168" y="577977"/>
                  </a:lnTo>
                  <a:lnTo>
                    <a:pt x="715518" y="577977"/>
                  </a:lnTo>
                  <a:cubicBezTo>
                    <a:pt x="715518" y="653923"/>
                    <a:pt x="653923" y="715518"/>
                    <a:pt x="577977" y="715518"/>
                  </a:cubicBezTo>
                  <a:lnTo>
                    <a:pt x="577977" y="709168"/>
                  </a:lnTo>
                  <a:lnTo>
                    <a:pt x="577977" y="715518"/>
                  </a:lnTo>
                  <a:lnTo>
                    <a:pt x="137541" y="715518"/>
                  </a:lnTo>
                  <a:lnTo>
                    <a:pt x="137541" y="709168"/>
                  </a:lnTo>
                  <a:lnTo>
                    <a:pt x="137541" y="715518"/>
                  </a:lnTo>
                  <a:cubicBezTo>
                    <a:pt x="61595" y="715518"/>
                    <a:pt x="0" y="653923"/>
                    <a:pt x="0" y="577977"/>
                  </a:cubicBezTo>
                  <a:lnTo>
                    <a:pt x="0" y="137541"/>
                  </a:lnTo>
                  <a:lnTo>
                    <a:pt x="6350" y="137541"/>
                  </a:lnTo>
                  <a:lnTo>
                    <a:pt x="0" y="137541"/>
                  </a:lnTo>
                  <a:moveTo>
                    <a:pt x="12700" y="137541"/>
                  </a:moveTo>
                  <a:lnTo>
                    <a:pt x="12700" y="577977"/>
                  </a:lnTo>
                  <a:lnTo>
                    <a:pt x="6350" y="577977"/>
                  </a:lnTo>
                  <a:lnTo>
                    <a:pt x="12700" y="577977"/>
                  </a:lnTo>
                  <a:cubicBezTo>
                    <a:pt x="12700" y="646938"/>
                    <a:pt x="68580" y="702818"/>
                    <a:pt x="137541" y="702818"/>
                  </a:cubicBezTo>
                  <a:lnTo>
                    <a:pt x="577977" y="702818"/>
                  </a:lnTo>
                  <a:cubicBezTo>
                    <a:pt x="646938" y="702818"/>
                    <a:pt x="702818" y="646938"/>
                    <a:pt x="702818" y="577977"/>
                  </a:cubicBezTo>
                  <a:lnTo>
                    <a:pt x="702818" y="137541"/>
                  </a:lnTo>
                  <a:cubicBezTo>
                    <a:pt x="702818" y="68580"/>
                    <a:pt x="646938" y="12700"/>
                    <a:pt x="577977" y="12700"/>
                  </a:cubicBezTo>
                  <a:lnTo>
                    <a:pt x="137541" y="12700"/>
                  </a:lnTo>
                  <a:lnTo>
                    <a:pt x="137541" y="6350"/>
                  </a:lnTo>
                  <a:lnTo>
                    <a:pt x="137541" y="12700"/>
                  </a:lnTo>
                  <a:cubicBezTo>
                    <a:pt x="68580" y="12700"/>
                    <a:pt x="12700" y="68580"/>
                    <a:pt x="12700" y="137541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070222" y="7101929"/>
            <a:ext cx="202555" cy="34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 spc="-7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460426" y="6917383"/>
            <a:ext cx="2756892" cy="41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spc="-6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Filtering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60426" y="7345264"/>
            <a:ext cx="8149381" cy="49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Apply filters to narrow down the list of candidates based on your criteria.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406575" y="8825508"/>
            <a:ext cx="820191" cy="28575"/>
            <a:chOff x="0" y="0"/>
            <a:chExt cx="1093588" cy="381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93597" cy="38100"/>
            </a:xfrm>
            <a:custGeom>
              <a:avLst/>
              <a:gdLst/>
              <a:ahLst/>
              <a:cxnLst/>
              <a:rect r="r" b="b" t="t" l="l"/>
              <a:pathLst>
                <a:path h="38100" w="109359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74547" y="0"/>
                  </a:lnTo>
                  <a:cubicBezTo>
                    <a:pt x="1085088" y="0"/>
                    <a:pt x="1093597" y="8509"/>
                    <a:pt x="1093597" y="19050"/>
                  </a:cubicBezTo>
                  <a:cubicBezTo>
                    <a:pt x="1093597" y="29591"/>
                    <a:pt x="1085088" y="38100"/>
                    <a:pt x="1074547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903238" y="8571459"/>
            <a:ext cx="536674" cy="536674"/>
            <a:chOff x="0" y="0"/>
            <a:chExt cx="715565" cy="71556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6350" y="6350"/>
              <a:ext cx="702818" cy="702818"/>
            </a:xfrm>
            <a:custGeom>
              <a:avLst/>
              <a:gdLst/>
              <a:ahLst/>
              <a:cxnLst/>
              <a:rect r="r" b="b" t="t" l="l"/>
              <a:pathLst>
                <a:path h="702818" w="702818">
                  <a:moveTo>
                    <a:pt x="0" y="131191"/>
                  </a:moveTo>
                  <a:cubicBezTo>
                    <a:pt x="0" y="58801"/>
                    <a:pt x="58801" y="0"/>
                    <a:pt x="131191" y="0"/>
                  </a:cubicBezTo>
                  <a:lnTo>
                    <a:pt x="571627" y="0"/>
                  </a:lnTo>
                  <a:cubicBezTo>
                    <a:pt x="644144" y="0"/>
                    <a:pt x="702818" y="58801"/>
                    <a:pt x="702818" y="131191"/>
                  </a:cubicBezTo>
                  <a:lnTo>
                    <a:pt x="702818" y="571627"/>
                  </a:lnTo>
                  <a:cubicBezTo>
                    <a:pt x="702818" y="644144"/>
                    <a:pt x="644017" y="702818"/>
                    <a:pt x="571627" y="702818"/>
                  </a:cubicBezTo>
                  <a:lnTo>
                    <a:pt x="131191" y="702818"/>
                  </a:lnTo>
                  <a:cubicBezTo>
                    <a:pt x="58801" y="702818"/>
                    <a:pt x="0" y="644144"/>
                    <a:pt x="0" y="571627"/>
                  </a:cubicBezTo>
                  <a:close/>
                </a:path>
              </a:pathLst>
            </a:custGeom>
            <a:solidFill>
              <a:srgbClr val="7E023C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15518" cy="715518"/>
            </a:xfrm>
            <a:custGeom>
              <a:avLst/>
              <a:gdLst/>
              <a:ahLst/>
              <a:cxnLst/>
              <a:rect r="r" b="b" t="t" l="l"/>
              <a:pathLst>
                <a:path h="715518" w="715518">
                  <a:moveTo>
                    <a:pt x="0" y="137541"/>
                  </a:moveTo>
                  <a:cubicBezTo>
                    <a:pt x="0" y="61595"/>
                    <a:pt x="61595" y="0"/>
                    <a:pt x="137541" y="0"/>
                  </a:cubicBezTo>
                  <a:lnTo>
                    <a:pt x="577977" y="0"/>
                  </a:lnTo>
                  <a:lnTo>
                    <a:pt x="577977" y="6350"/>
                  </a:lnTo>
                  <a:lnTo>
                    <a:pt x="577977" y="0"/>
                  </a:lnTo>
                  <a:cubicBezTo>
                    <a:pt x="653923" y="0"/>
                    <a:pt x="715518" y="61595"/>
                    <a:pt x="715518" y="137541"/>
                  </a:cubicBezTo>
                  <a:lnTo>
                    <a:pt x="709168" y="137541"/>
                  </a:lnTo>
                  <a:lnTo>
                    <a:pt x="715518" y="137541"/>
                  </a:lnTo>
                  <a:lnTo>
                    <a:pt x="715518" y="577977"/>
                  </a:lnTo>
                  <a:lnTo>
                    <a:pt x="709168" y="577977"/>
                  </a:lnTo>
                  <a:lnTo>
                    <a:pt x="715518" y="577977"/>
                  </a:lnTo>
                  <a:cubicBezTo>
                    <a:pt x="715518" y="653923"/>
                    <a:pt x="653923" y="715518"/>
                    <a:pt x="577977" y="715518"/>
                  </a:cubicBezTo>
                  <a:lnTo>
                    <a:pt x="577977" y="709168"/>
                  </a:lnTo>
                  <a:lnTo>
                    <a:pt x="577977" y="715518"/>
                  </a:lnTo>
                  <a:lnTo>
                    <a:pt x="137541" y="715518"/>
                  </a:lnTo>
                  <a:lnTo>
                    <a:pt x="137541" y="709168"/>
                  </a:lnTo>
                  <a:lnTo>
                    <a:pt x="137541" y="715518"/>
                  </a:lnTo>
                  <a:cubicBezTo>
                    <a:pt x="61595" y="715518"/>
                    <a:pt x="0" y="653923"/>
                    <a:pt x="0" y="577977"/>
                  </a:cubicBezTo>
                  <a:lnTo>
                    <a:pt x="0" y="137541"/>
                  </a:lnTo>
                  <a:lnTo>
                    <a:pt x="6350" y="137541"/>
                  </a:lnTo>
                  <a:lnTo>
                    <a:pt x="0" y="137541"/>
                  </a:lnTo>
                  <a:moveTo>
                    <a:pt x="12700" y="137541"/>
                  </a:moveTo>
                  <a:lnTo>
                    <a:pt x="12700" y="577977"/>
                  </a:lnTo>
                  <a:lnTo>
                    <a:pt x="6350" y="577977"/>
                  </a:lnTo>
                  <a:lnTo>
                    <a:pt x="12700" y="577977"/>
                  </a:lnTo>
                  <a:cubicBezTo>
                    <a:pt x="12700" y="646938"/>
                    <a:pt x="68580" y="702818"/>
                    <a:pt x="137541" y="702818"/>
                  </a:cubicBezTo>
                  <a:lnTo>
                    <a:pt x="577977" y="702818"/>
                  </a:lnTo>
                  <a:cubicBezTo>
                    <a:pt x="646938" y="702818"/>
                    <a:pt x="702818" y="646938"/>
                    <a:pt x="702818" y="577977"/>
                  </a:cubicBezTo>
                  <a:lnTo>
                    <a:pt x="702818" y="137541"/>
                  </a:lnTo>
                  <a:cubicBezTo>
                    <a:pt x="702818" y="68580"/>
                    <a:pt x="646938" y="12700"/>
                    <a:pt x="577977" y="12700"/>
                  </a:cubicBezTo>
                  <a:lnTo>
                    <a:pt x="137541" y="12700"/>
                  </a:lnTo>
                  <a:lnTo>
                    <a:pt x="137541" y="6350"/>
                  </a:lnTo>
                  <a:lnTo>
                    <a:pt x="137541" y="12700"/>
                  </a:lnTo>
                  <a:cubicBezTo>
                    <a:pt x="68580" y="12700"/>
                    <a:pt x="12700" y="68580"/>
                    <a:pt x="12700" y="137541"/>
                  </a:cubicBezTo>
                  <a:close/>
                </a:path>
              </a:pathLst>
            </a:custGeom>
            <a:solidFill>
              <a:srgbClr val="971B55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075432" y="8664774"/>
            <a:ext cx="192137" cy="34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2562" spc="-7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460426" y="8480226"/>
            <a:ext cx="2756892" cy="41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spc="-65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Shortlist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460426" y="8908107"/>
            <a:ext cx="8149381" cy="49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Create a shortlist of the most qualified candidates.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374154" y="3425130"/>
            <a:ext cx="6109692" cy="3436739"/>
          </a:xfrm>
          <a:custGeom>
            <a:avLst/>
            <a:gdLst/>
            <a:ahLst/>
            <a:cxnLst/>
            <a:rect r="r" b="b" t="t" l="l"/>
            <a:pathLst>
              <a:path h="3436739" w="6109692">
                <a:moveTo>
                  <a:pt x="0" y="0"/>
                </a:moveTo>
                <a:lnTo>
                  <a:pt x="6109692" y="0"/>
                </a:lnTo>
                <a:lnTo>
                  <a:pt x="6109692" y="3436739"/>
                </a:lnTo>
                <a:lnTo>
                  <a:pt x="0" y="34367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05155" y="1624905"/>
            <a:ext cx="9335691" cy="192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spc="-166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Optical Character Recognition (OCR)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00392" y="3990826"/>
            <a:ext cx="9345216" cy="4514106"/>
            <a:chOff x="0" y="0"/>
            <a:chExt cx="12460288" cy="60188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460351" cy="6018784"/>
            </a:xfrm>
            <a:custGeom>
              <a:avLst/>
              <a:gdLst/>
              <a:ahLst/>
              <a:cxnLst/>
              <a:rect r="r" b="b" t="t" l="l"/>
              <a:pathLst>
                <a:path h="6018784" w="12460351">
                  <a:moveTo>
                    <a:pt x="0" y="173863"/>
                  </a:moveTo>
                  <a:cubicBezTo>
                    <a:pt x="0" y="77851"/>
                    <a:pt x="77978" y="0"/>
                    <a:pt x="174117" y="0"/>
                  </a:cubicBezTo>
                  <a:lnTo>
                    <a:pt x="12286234" y="0"/>
                  </a:lnTo>
                  <a:lnTo>
                    <a:pt x="12286234" y="6350"/>
                  </a:lnTo>
                  <a:lnTo>
                    <a:pt x="12286234" y="0"/>
                  </a:lnTo>
                  <a:cubicBezTo>
                    <a:pt x="12382373" y="0"/>
                    <a:pt x="12460351" y="77851"/>
                    <a:pt x="12460351" y="173863"/>
                  </a:cubicBezTo>
                  <a:lnTo>
                    <a:pt x="12454001" y="173863"/>
                  </a:lnTo>
                  <a:lnTo>
                    <a:pt x="12460351" y="173863"/>
                  </a:lnTo>
                  <a:lnTo>
                    <a:pt x="12460351" y="5844921"/>
                  </a:lnTo>
                  <a:lnTo>
                    <a:pt x="12454001" y="5844921"/>
                  </a:lnTo>
                  <a:lnTo>
                    <a:pt x="12460351" y="5844921"/>
                  </a:lnTo>
                  <a:cubicBezTo>
                    <a:pt x="12460351" y="5940933"/>
                    <a:pt x="12382373" y="6018784"/>
                    <a:pt x="12286234" y="6018784"/>
                  </a:cubicBezTo>
                  <a:lnTo>
                    <a:pt x="12286234" y="6012434"/>
                  </a:lnTo>
                  <a:lnTo>
                    <a:pt x="12286234" y="6018784"/>
                  </a:lnTo>
                  <a:lnTo>
                    <a:pt x="174117" y="6018784"/>
                  </a:lnTo>
                  <a:lnTo>
                    <a:pt x="174117" y="6012434"/>
                  </a:lnTo>
                  <a:lnTo>
                    <a:pt x="174117" y="6018784"/>
                  </a:lnTo>
                  <a:cubicBezTo>
                    <a:pt x="77978" y="6018784"/>
                    <a:pt x="0" y="5940933"/>
                    <a:pt x="0" y="5844921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5844921"/>
                  </a:lnTo>
                  <a:lnTo>
                    <a:pt x="6350" y="5844921"/>
                  </a:lnTo>
                  <a:lnTo>
                    <a:pt x="12700" y="5844921"/>
                  </a:lnTo>
                  <a:cubicBezTo>
                    <a:pt x="12700" y="5933948"/>
                    <a:pt x="84963" y="6006084"/>
                    <a:pt x="174117" y="6006084"/>
                  </a:cubicBezTo>
                  <a:lnTo>
                    <a:pt x="12286234" y="6006084"/>
                  </a:lnTo>
                  <a:cubicBezTo>
                    <a:pt x="12375388" y="6006084"/>
                    <a:pt x="12447651" y="5933948"/>
                    <a:pt x="12447651" y="5844921"/>
                  </a:cubicBezTo>
                  <a:lnTo>
                    <a:pt x="12447651" y="173863"/>
                  </a:lnTo>
                  <a:cubicBezTo>
                    <a:pt x="12447651" y="84836"/>
                    <a:pt x="12375388" y="12700"/>
                    <a:pt x="12286234" y="12700"/>
                  </a:cubicBezTo>
                  <a:lnTo>
                    <a:pt x="174117" y="12700"/>
                  </a:lnTo>
                  <a:lnTo>
                    <a:pt x="174117" y="6350"/>
                  </a:lnTo>
                  <a:lnTo>
                    <a:pt x="174117" y="12700"/>
                  </a:lnTo>
                  <a:cubicBezTo>
                    <a:pt x="84963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FFFFFF">
                <a:alpha val="23922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914680" y="4005114"/>
            <a:ext cx="9316640" cy="856804"/>
            <a:chOff x="0" y="0"/>
            <a:chExt cx="12422187" cy="11424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422124" cy="1142365"/>
            </a:xfrm>
            <a:custGeom>
              <a:avLst/>
              <a:gdLst/>
              <a:ahLst/>
              <a:cxnLst/>
              <a:rect r="r" b="b" t="t" l="l"/>
              <a:pathLst>
                <a:path h="1142365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213824" y="4041725"/>
            <a:ext cx="4055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OCR Technique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76908" y="4041725"/>
            <a:ext cx="4055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Description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14680" y="4861918"/>
            <a:ext cx="9316640" cy="1814364"/>
            <a:chOff x="0" y="0"/>
            <a:chExt cx="12422187" cy="24191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22124" cy="2419096"/>
            </a:xfrm>
            <a:custGeom>
              <a:avLst/>
              <a:gdLst/>
              <a:ahLst/>
              <a:cxnLst/>
              <a:rect r="r" b="b" t="t" l="l"/>
              <a:pathLst>
                <a:path h="2419096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2419096"/>
                  </a:lnTo>
                  <a:lnTo>
                    <a:pt x="0" y="2419096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13824" y="4898529"/>
            <a:ext cx="4055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Tesseract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76908" y="4898529"/>
            <a:ext cx="4055269" cy="15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Open-source OCR engine with high accuracy and multilingual support.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914680" y="6676281"/>
            <a:ext cx="9316640" cy="1814364"/>
            <a:chOff x="0" y="0"/>
            <a:chExt cx="12422187" cy="24191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22124" cy="2419096"/>
            </a:xfrm>
            <a:custGeom>
              <a:avLst/>
              <a:gdLst/>
              <a:ahLst/>
              <a:cxnLst/>
              <a:rect r="r" b="b" t="t" l="l"/>
              <a:pathLst>
                <a:path h="2419096" w="12422124">
                  <a:moveTo>
                    <a:pt x="0" y="0"/>
                  </a:moveTo>
                  <a:lnTo>
                    <a:pt x="12422124" y="0"/>
                  </a:lnTo>
                  <a:lnTo>
                    <a:pt x="12422124" y="2419096"/>
                  </a:lnTo>
                  <a:lnTo>
                    <a:pt x="0" y="2419096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8213824" y="6712892"/>
            <a:ext cx="4055269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Google Cloud Vision API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76908" y="6712892"/>
            <a:ext cx="4055269" cy="15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Cloud-based OCR service with advanced features for document analysis.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106341"/>
          </a:xfrm>
          <a:custGeom>
            <a:avLst/>
            <a:gdLst/>
            <a:ahLst/>
            <a:cxnLst/>
            <a:rect r="r" b="b" t="t" l="l"/>
            <a:pathLst>
              <a:path h="3106341" w="18288000">
                <a:moveTo>
                  <a:pt x="0" y="0"/>
                </a:moveTo>
                <a:lnTo>
                  <a:pt x="18288000" y="0"/>
                </a:lnTo>
                <a:lnTo>
                  <a:pt x="18288000" y="3106341"/>
                </a:lnTo>
                <a:lnTo>
                  <a:pt x="0" y="3106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" t="0" r="-1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9751" y="3648819"/>
            <a:ext cx="8379321" cy="87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562" spc="-138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Named Entity Recognition (NER)</a:t>
            </a:r>
          </a:p>
        </p:txBody>
      </p:sp>
      <p:sp>
        <p:nvSpPr>
          <p:cNvPr name="Freeform 7" id="7" descr="preencoded.png"/>
          <p:cNvSpPr/>
          <p:nvPr/>
        </p:nvSpPr>
        <p:spPr>
          <a:xfrm flipH="false" flipV="false" rot="0">
            <a:off x="869751" y="4895255"/>
            <a:ext cx="621209" cy="621209"/>
          </a:xfrm>
          <a:custGeom>
            <a:avLst/>
            <a:gdLst/>
            <a:ahLst/>
            <a:cxnLst/>
            <a:rect r="r" b="b" t="t" l="l"/>
            <a:pathLst>
              <a:path h="621209" w="621209">
                <a:moveTo>
                  <a:pt x="0" y="0"/>
                </a:moveTo>
                <a:lnTo>
                  <a:pt x="621209" y="0"/>
                </a:lnTo>
                <a:lnTo>
                  <a:pt x="621209" y="621209"/>
                </a:lnTo>
                <a:lnTo>
                  <a:pt x="0" y="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9751" y="5688658"/>
            <a:ext cx="2923580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spc="-6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Person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9751" y="6145858"/>
            <a:ext cx="8087915" cy="53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Identify names of individuals, including candidates and employers.</a:t>
            </a:r>
          </a:p>
        </p:txBody>
      </p:sp>
      <p:sp>
        <p:nvSpPr>
          <p:cNvPr name="Freeform 10" id="10" descr="preencoded.png"/>
          <p:cNvSpPr/>
          <p:nvPr/>
        </p:nvSpPr>
        <p:spPr>
          <a:xfrm flipH="false" flipV="false" rot="0">
            <a:off x="9330332" y="4895255"/>
            <a:ext cx="621209" cy="621209"/>
          </a:xfrm>
          <a:custGeom>
            <a:avLst/>
            <a:gdLst/>
            <a:ahLst/>
            <a:cxnLst/>
            <a:rect r="r" b="b" t="t" l="l"/>
            <a:pathLst>
              <a:path h="621209" w="621209">
                <a:moveTo>
                  <a:pt x="0" y="0"/>
                </a:moveTo>
                <a:lnTo>
                  <a:pt x="621209" y="0"/>
                </a:lnTo>
                <a:lnTo>
                  <a:pt x="621209" y="621209"/>
                </a:lnTo>
                <a:lnTo>
                  <a:pt x="0" y="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330332" y="5688658"/>
            <a:ext cx="2923580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spc="-6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Skill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30332" y="6145858"/>
            <a:ext cx="8087915" cy="53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Extract technical and soft skills listed in the resume.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69751" y="7422356"/>
            <a:ext cx="621209" cy="621209"/>
          </a:xfrm>
          <a:custGeom>
            <a:avLst/>
            <a:gdLst/>
            <a:ahLst/>
            <a:cxnLst/>
            <a:rect r="r" b="b" t="t" l="l"/>
            <a:pathLst>
              <a:path h="621209" w="621209">
                <a:moveTo>
                  <a:pt x="0" y="0"/>
                </a:moveTo>
                <a:lnTo>
                  <a:pt x="621209" y="0"/>
                </a:lnTo>
                <a:lnTo>
                  <a:pt x="621209" y="621209"/>
                </a:lnTo>
                <a:lnTo>
                  <a:pt x="0" y="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69751" y="8215759"/>
            <a:ext cx="2923580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spc="-6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Reference Links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9751" y="8672959"/>
            <a:ext cx="8087915" cy="9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Recognize urls, work links and social media links mentioned in the resume.</a:t>
            </a:r>
          </a:p>
        </p:txBody>
      </p:sp>
      <p:sp>
        <p:nvSpPr>
          <p:cNvPr name="Freeform 16" id="16" descr="preencoded.png"/>
          <p:cNvSpPr/>
          <p:nvPr/>
        </p:nvSpPr>
        <p:spPr>
          <a:xfrm flipH="false" flipV="false" rot="0">
            <a:off x="9330332" y="7422356"/>
            <a:ext cx="621209" cy="621209"/>
          </a:xfrm>
          <a:custGeom>
            <a:avLst/>
            <a:gdLst/>
            <a:ahLst/>
            <a:cxnLst/>
            <a:rect r="r" b="b" t="t" l="l"/>
            <a:pathLst>
              <a:path h="621209" w="621209">
                <a:moveTo>
                  <a:pt x="0" y="0"/>
                </a:moveTo>
                <a:lnTo>
                  <a:pt x="621209" y="0"/>
                </a:lnTo>
                <a:lnTo>
                  <a:pt x="621209" y="621209"/>
                </a:lnTo>
                <a:lnTo>
                  <a:pt x="0" y="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330332" y="8215759"/>
            <a:ext cx="2923580" cy="441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 spc="-68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Experience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30332" y="8672959"/>
            <a:ext cx="8087915" cy="92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Identify the names of companies and organizations where the candidate has worked.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222">
                <a:alpha val="74902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47155" y="834032"/>
            <a:ext cx="10937676" cy="104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spc="-166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Candidate Filtering and Shortlisting</a:t>
            </a:r>
          </a:p>
        </p:txBody>
      </p:sp>
      <p:sp>
        <p:nvSpPr>
          <p:cNvPr name="Freeform 6" id="6" descr="preencoded.png"/>
          <p:cNvSpPr/>
          <p:nvPr/>
        </p:nvSpPr>
        <p:spPr>
          <a:xfrm flipH="false" flipV="false" rot="0">
            <a:off x="1047155" y="2474416"/>
            <a:ext cx="7872412" cy="4865489"/>
          </a:xfrm>
          <a:custGeom>
            <a:avLst/>
            <a:gdLst/>
            <a:ahLst/>
            <a:cxnLst/>
            <a:rect r="r" b="b" t="t" l="l"/>
            <a:pathLst>
              <a:path h="4865489" w="7872412">
                <a:moveTo>
                  <a:pt x="0" y="0"/>
                </a:moveTo>
                <a:lnTo>
                  <a:pt x="7872412" y="0"/>
                </a:lnTo>
                <a:lnTo>
                  <a:pt x="7872412" y="4865489"/>
                </a:lnTo>
                <a:lnTo>
                  <a:pt x="0" y="486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" t="0" r="-11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47155" y="7628185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Keyword Search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7155" y="8180934"/>
            <a:ext cx="7872412" cy="63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Search for candidates with specific skills or experience.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9368284" y="2474416"/>
            <a:ext cx="7872561" cy="4865489"/>
          </a:xfrm>
          <a:custGeom>
            <a:avLst/>
            <a:gdLst/>
            <a:ahLst/>
            <a:cxnLst/>
            <a:rect r="r" b="b" t="t" l="l"/>
            <a:pathLst>
              <a:path h="4865489" w="7872561">
                <a:moveTo>
                  <a:pt x="0" y="0"/>
                </a:moveTo>
                <a:lnTo>
                  <a:pt x="7872561" y="0"/>
                </a:lnTo>
                <a:lnTo>
                  <a:pt x="7872561" y="4865489"/>
                </a:lnTo>
                <a:lnTo>
                  <a:pt x="0" y="4865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" t="0" r="-1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68284" y="7628185"/>
            <a:ext cx="3520231" cy="525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spc="-83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Shortlist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8284" y="8180934"/>
            <a:ext cx="7872561" cy="110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5E0DF"/>
                </a:solidFill>
                <a:latin typeface="Overpass"/>
                <a:ea typeface="Overpass"/>
                <a:cs typeface="Overpass"/>
                <a:sym typeface="Overpass"/>
              </a:rPr>
              <a:t>Shortlist's candidates based on best match score according to requisites.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DAGRrNkr47A</dc:identifier>
  <dcterms:modified xsi:type="dcterms:W3CDTF">2011-08-01T06:04:30Z</dcterms:modified>
  <cp:revision>1</cp:revision>
  <dc:title>Resume-Parsing-System.pptx</dc:title>
</cp:coreProperties>
</file>